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3.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theme/theme4.xml" ContentType="application/vnd.openxmlformats-officedocument.theme+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theme/theme5.xml" ContentType="application/vnd.openxmlformats-officedocument.theme+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theme/theme6.xml" ContentType="application/vnd.openxmlformats-officedocument.theme+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theme/theme7.xml" ContentType="application/vnd.openxmlformats-officedocument.theme+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4417" r:id="rId4"/>
    <p:sldMasterId id="2147484578" r:id="rId5"/>
    <p:sldMasterId id="2147484595" r:id="rId6"/>
    <p:sldMasterId id="2147484612" r:id="rId7"/>
    <p:sldMasterId id="2147484629" r:id="rId8"/>
    <p:sldMasterId id="2147484646" r:id="rId9"/>
    <p:sldMasterId id="2147484663" r:id="rId10"/>
    <p:sldMasterId id="2147484680" r:id="rId11"/>
  </p:sldMasterIdLst>
  <p:notesMasterIdLst>
    <p:notesMasterId r:id="rId24"/>
  </p:notesMasterIdLst>
  <p:handoutMasterIdLst>
    <p:handoutMasterId r:id="rId25"/>
  </p:handoutMasterIdLst>
  <p:sldIdLst>
    <p:sldId id="266" r:id="rId12"/>
    <p:sldId id="443" r:id="rId13"/>
    <p:sldId id="471" r:id="rId14"/>
    <p:sldId id="444" r:id="rId15"/>
    <p:sldId id="445" r:id="rId16"/>
    <p:sldId id="467" r:id="rId17"/>
    <p:sldId id="294" r:id="rId18"/>
    <p:sldId id="470" r:id="rId19"/>
    <p:sldId id="469" r:id="rId20"/>
    <p:sldId id="468" r:id="rId21"/>
    <p:sldId id="268" r:id="rId22"/>
    <p:sldId id="261"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vsnitt" id="{C3ED7BA9-A00E-4D92-BFE2-AC102CF843D9}">
          <p14:sldIdLst>
            <p14:sldId id="266"/>
            <p14:sldId id="443"/>
            <p14:sldId id="471"/>
            <p14:sldId id="444"/>
            <p14:sldId id="445"/>
            <p14:sldId id="467"/>
            <p14:sldId id="294"/>
            <p14:sldId id="470"/>
            <p14:sldId id="469"/>
          </p14:sldIdLst>
        </p14:section>
        <p14:section name="Namnlöst avsnitt" id="{2A1EC624-EE0D-4773-BC53-A2AF0A72FA6D}">
          <p14:sldIdLst>
            <p14:sldId id="468"/>
          </p14:sldIdLst>
        </p14:section>
        <p14:section name="Namnlöst avsnitt" id="{780EC4CA-4571-4CD8-AAEF-46257C026687}">
          <p14:sldIdLst>
            <p14:sldId id="268"/>
            <p14:sldId id="261"/>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Författare" initials="E"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5564"/>
    <a:srgbClr val="0077BC"/>
    <a:srgbClr val="D53878"/>
    <a:srgbClr val="008391"/>
    <a:srgbClr val="FBF2B4"/>
    <a:srgbClr val="F0CD50"/>
    <a:srgbClr val="4675B7"/>
    <a:srgbClr val="DBD1E6"/>
    <a:srgbClr val="D2D8DB"/>
    <a:srgbClr val="CBE2F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488" autoAdjust="0"/>
    <p:restoredTop sz="94750" autoAdjust="0"/>
  </p:normalViewPr>
  <p:slideViewPr>
    <p:cSldViewPr snapToGrid="0">
      <p:cViewPr varScale="1">
        <p:scale>
          <a:sx n="61" d="100"/>
          <a:sy n="61" d="100"/>
        </p:scale>
        <p:origin x="1292" y="60"/>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96" d="100"/>
          <a:sy n="96" d="100"/>
        </p:scale>
        <p:origin x="3573" y="41"/>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0.xml"/><Relationship Id="rId7" Type="http://schemas.openxmlformats.org/officeDocument/2006/relationships/slideMaster" Target="slideMasters/slideMaster4.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5.xml"/><Relationship Id="rId20" Type="http://schemas.openxmlformats.org/officeDocument/2006/relationships/slide" Target="slides/slide9.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4.xml"/><Relationship Id="rId23" Type="http://schemas.openxmlformats.org/officeDocument/2006/relationships/slide" Target="slides/slide12.xml"/><Relationship Id="rId28" Type="http://schemas.openxmlformats.org/officeDocument/2006/relationships/theme" Target="theme/theme1.xml"/><Relationship Id="rId10" Type="http://schemas.openxmlformats.org/officeDocument/2006/relationships/slideMaster" Target="slideMasters/slideMaster7.xml"/><Relationship Id="rId19" Type="http://schemas.openxmlformats.org/officeDocument/2006/relationships/slide" Target="slides/slide8.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viewProps" Target="viewProps.xml"/><Relationship Id="rId30"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a:extLst>
              <a:ext uri="{FF2B5EF4-FFF2-40B4-BE49-F238E27FC236}">
                <a16:creationId xmlns:a16="http://schemas.microsoft.com/office/drawing/2014/main" id="{28D75527-1052-40CF-90A7-805EC4F7728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a:extLst>
              <a:ext uri="{FF2B5EF4-FFF2-40B4-BE49-F238E27FC236}">
                <a16:creationId xmlns:a16="http://schemas.microsoft.com/office/drawing/2014/main" id="{782182B2-420A-475A-83CF-72C9A1964B5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EE6693D-45F9-4551-B172-6F0E8889C072}" type="datetime1">
              <a:rPr lang="sv-SE" smtClean="0"/>
              <a:t>2024-01-08</a:t>
            </a:fld>
            <a:endParaRPr lang="sv-SE"/>
          </a:p>
        </p:txBody>
      </p:sp>
      <p:sp>
        <p:nvSpPr>
          <p:cNvPr id="4" name="Platshållare för sidfot 3">
            <a:extLst>
              <a:ext uri="{FF2B5EF4-FFF2-40B4-BE49-F238E27FC236}">
                <a16:creationId xmlns:a16="http://schemas.microsoft.com/office/drawing/2014/main" id="{3CFEBD13-AD79-4726-9C7A-9E5C531A1A5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a:extLst>
              <a:ext uri="{FF2B5EF4-FFF2-40B4-BE49-F238E27FC236}">
                <a16:creationId xmlns:a16="http://schemas.microsoft.com/office/drawing/2014/main" id="{F00A28DF-4169-4B51-B8D3-AA9A5D61235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89A0780-C7EB-45E8-96EB-66D0986C42C0}" type="slidenum">
              <a:rPr lang="sv-SE" smtClean="0"/>
              <a:t>‹#›</a:t>
            </a:fld>
            <a:endParaRPr lang="sv-SE"/>
          </a:p>
        </p:txBody>
      </p:sp>
    </p:spTree>
    <p:extLst>
      <p:ext uri="{BB962C8B-B14F-4D97-AF65-F5344CB8AC3E}">
        <p14:creationId xmlns:p14="http://schemas.microsoft.com/office/powerpoint/2010/main" val="81033701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227DC2-ECB9-4CC5-9289-199C6A22173F}" type="datetime1">
              <a:rPr lang="sv-SE" smtClean="0"/>
              <a:t>2024-01-08</a:t>
            </a:fld>
            <a:endParaRPr lang="sv-SE"/>
          </a:p>
        </p:txBody>
      </p:sp>
      <p:sp>
        <p:nvSpPr>
          <p:cNvPr id="4" name="Platshållare för bildobjekt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1086EF-3011-429C-976B-61D9CA3A2B54}" type="slidenum">
              <a:rPr lang="sv-SE" smtClean="0"/>
              <a:t>‹#›</a:t>
            </a:fld>
            <a:endParaRPr lang="sv-SE"/>
          </a:p>
        </p:txBody>
      </p:sp>
    </p:spTree>
    <p:extLst>
      <p:ext uri="{BB962C8B-B14F-4D97-AF65-F5344CB8AC3E}">
        <p14:creationId xmlns:p14="http://schemas.microsoft.com/office/powerpoint/2010/main" val="2079586871"/>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Målen ska vara kända i hela förvaltningen och vi arbetar med dem på olika nivåer. Det har tagits fram tre aktiviteter på organisationsnivå och tanken är att man även på enhetsnivå tar fram aktiviteter för att nå målet och strategin.</a:t>
            </a:r>
          </a:p>
        </p:txBody>
      </p:sp>
      <p:sp>
        <p:nvSpPr>
          <p:cNvPr id="4" name="Platshållare för datum 3"/>
          <p:cNvSpPr>
            <a:spLocks noGrp="1"/>
          </p:cNvSpPr>
          <p:nvPr>
            <p:ph type="dt" idx="1"/>
          </p:nvPr>
        </p:nvSpPr>
        <p:spPr/>
        <p:txBody>
          <a:bodyPr/>
          <a:lstStyle/>
          <a:p>
            <a:fld id="{85227DC2-ECB9-4CC5-9289-199C6A22173F}" type="datetime1">
              <a:rPr lang="sv-SE" smtClean="0"/>
              <a:t>2024-01-08</a:t>
            </a:fld>
            <a:endParaRPr lang="sv-SE"/>
          </a:p>
        </p:txBody>
      </p:sp>
      <p:sp>
        <p:nvSpPr>
          <p:cNvPr id="5" name="Platshållare för bildnummer 4"/>
          <p:cNvSpPr>
            <a:spLocks noGrp="1"/>
          </p:cNvSpPr>
          <p:nvPr>
            <p:ph type="sldNum" sz="quarter" idx="5"/>
          </p:nvPr>
        </p:nvSpPr>
        <p:spPr/>
        <p:txBody>
          <a:bodyPr/>
          <a:lstStyle/>
          <a:p>
            <a:fld id="{4B1086EF-3011-429C-976B-61D9CA3A2B54}" type="slidenum">
              <a:rPr lang="sv-SE" smtClean="0"/>
              <a:t>3</a:t>
            </a:fld>
            <a:endParaRPr lang="sv-SE"/>
          </a:p>
        </p:txBody>
      </p:sp>
    </p:spTree>
    <p:extLst>
      <p:ext uri="{BB962C8B-B14F-4D97-AF65-F5344CB8AC3E}">
        <p14:creationId xmlns:p14="http://schemas.microsoft.com/office/powerpoint/2010/main" val="17230892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nSpc>
                <a:spcPct val="107000"/>
              </a:lnSpc>
              <a:spcAft>
                <a:spcPts val="800"/>
              </a:spcAft>
            </a:pPr>
            <a:r>
              <a:rPr lang="sv-SE" sz="1800" dirty="0">
                <a:effectLst/>
                <a:latin typeface="Calibri" panose="020F0502020204030204" pitchFamily="34" charset="0"/>
                <a:ea typeface="Calibri" panose="020F0502020204030204" pitchFamily="34" charset="0"/>
                <a:cs typeface="Times New Roman" panose="02020603050405020304" pitchFamily="18" charset="0"/>
              </a:rPr>
              <a:t>Dialogen i gruppen ska utgå från diskrimineringsgrunderna (kön, könsidentitet eller könsuttryck, etnisk tillhörighet, religion eller annan trosuppfattning, sexuell läggning och ålder)</a:t>
            </a:r>
            <a:r>
              <a:rPr lang="sv-SE" sz="1800" i="1" dirty="0">
                <a:effectLst/>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sv-SE" sz="18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sv-SE" sz="1800" dirty="0">
                <a:effectLst/>
                <a:latin typeface="Calibri" panose="020F0502020204030204" pitchFamily="34" charset="0"/>
                <a:ea typeface="Calibri" panose="020F0502020204030204" pitchFamily="34" charset="0"/>
                <a:cs typeface="Times New Roman" panose="02020603050405020304" pitchFamily="18" charset="0"/>
              </a:rPr>
              <a:t>Det kan handla om att ge föräldralediga möjlighet att hålla kontakt med arbetsplatsen genom att informera om sådant som händer på arbetsplatsen och bjuda in till utvecklingssamtal och personaldagar. Målet är att se till att ingen hindras eller hämmas i sitt arbete på grund av barn. Det kan även handla om att begränsa övertid, arbete på obekväm arbetstid eller att införa flextid.</a:t>
            </a:r>
          </a:p>
          <a:p>
            <a:pPr>
              <a:lnSpc>
                <a:spcPct val="107000"/>
              </a:lnSpc>
              <a:spcAft>
                <a:spcPts val="800"/>
              </a:spcAft>
            </a:pPr>
            <a:endParaRPr lang="sv-SE" sz="18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800" b="1" dirty="0">
                <a:effectLst/>
                <a:latin typeface="Calibri" panose="020F0502020204030204" pitchFamily="34" charset="0"/>
                <a:ea typeface="Calibri" panose="020F0502020204030204" pitchFamily="34" charset="0"/>
                <a:cs typeface="Times New Roman" panose="02020603050405020304" pitchFamily="18" charset="0"/>
              </a:rPr>
              <a:t>Förslag på åtgärder: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sv-SE" sz="1800" dirty="0">
                <a:effectLst/>
                <a:latin typeface="Calibri" panose="020F0502020204030204" pitchFamily="34" charset="0"/>
                <a:ea typeface="Calibri" panose="020F0502020204030204" pitchFamily="34" charset="0"/>
                <a:cs typeface="Times New Roman" panose="02020603050405020304" pitchFamily="18" charset="0"/>
              </a:rPr>
              <a:t>Gör det lättare för medarbetare att komma tillbaka till arbetet efter föräldraledighet. </a:t>
            </a:r>
          </a:p>
          <a:p>
            <a:pPr marL="342900" lvl="0" indent="-342900">
              <a:lnSpc>
                <a:spcPct val="107000"/>
              </a:lnSpc>
              <a:spcAft>
                <a:spcPts val="800"/>
              </a:spcAft>
              <a:buFont typeface="Arial" panose="020B0604020202020204" pitchFamily="34" charset="0"/>
              <a:buChar char="•"/>
              <a:tabLst>
                <a:tab pos="457200" algn="l"/>
              </a:tabLst>
            </a:pPr>
            <a:r>
              <a:rPr lang="sv-SE" sz="1800" dirty="0">
                <a:effectLst/>
                <a:latin typeface="Calibri" panose="020F0502020204030204" pitchFamily="34" charset="0"/>
                <a:ea typeface="Calibri" panose="020F0502020204030204" pitchFamily="34" charset="0"/>
                <a:cs typeface="Times New Roman" panose="02020603050405020304" pitchFamily="18" charset="0"/>
              </a:rPr>
              <a:t>Ge föräldralediga möjligheten att hålla kontakten genom att informera om sådant som händelser på arbetsplatsen och bjud in till utvecklingssamtal, medarbetardagar och sociala aktiviteter. </a:t>
            </a:r>
          </a:p>
          <a:p>
            <a:pPr marL="342900" lvl="0" indent="-342900">
              <a:lnSpc>
                <a:spcPct val="107000"/>
              </a:lnSpc>
              <a:spcAft>
                <a:spcPts val="800"/>
              </a:spcAft>
              <a:buFont typeface="Arial" panose="020B0604020202020204" pitchFamily="34" charset="0"/>
              <a:buChar char="•"/>
              <a:tabLst>
                <a:tab pos="457200" algn="l"/>
              </a:tabLst>
            </a:pPr>
            <a:r>
              <a:rPr lang="sv-SE" sz="1800" dirty="0">
                <a:effectLst/>
                <a:latin typeface="Calibri" panose="020F0502020204030204" pitchFamily="34" charset="0"/>
                <a:ea typeface="Calibri" panose="020F0502020204030204" pitchFamily="34" charset="0"/>
                <a:cs typeface="Times New Roman" panose="02020603050405020304" pitchFamily="18" charset="0"/>
              </a:rPr>
              <a:t>Erbjud möjligheten att vara med på möten på distans. </a:t>
            </a:r>
          </a:p>
          <a:p>
            <a:pPr marL="342900" lvl="0" indent="-342900">
              <a:lnSpc>
                <a:spcPct val="107000"/>
              </a:lnSpc>
              <a:spcAft>
                <a:spcPts val="800"/>
              </a:spcAft>
              <a:buFont typeface="Arial" panose="020B0604020202020204" pitchFamily="34" charset="0"/>
              <a:buChar char="•"/>
              <a:tabLst>
                <a:tab pos="457200" algn="l"/>
              </a:tabLst>
            </a:pPr>
            <a:r>
              <a:rPr lang="sv-SE" sz="1800" dirty="0">
                <a:effectLst/>
                <a:latin typeface="Calibri" panose="020F0502020204030204" pitchFamily="34" charset="0"/>
                <a:ea typeface="Calibri" panose="020F0502020204030204" pitchFamily="34" charset="0"/>
                <a:cs typeface="Times New Roman" panose="02020603050405020304" pitchFamily="18" charset="0"/>
              </a:rPr>
              <a:t>Ge deltidsarbetande föräldrar möjlighet att vara med på alla möten genom att ha bestämd tidsperiod då möten kan förläggas, exempel mellan klockan 9.00-15.00. </a:t>
            </a:r>
          </a:p>
        </p:txBody>
      </p:sp>
      <p:sp>
        <p:nvSpPr>
          <p:cNvPr id="4" name="Platshållare för datum 3"/>
          <p:cNvSpPr>
            <a:spLocks noGrp="1"/>
          </p:cNvSpPr>
          <p:nvPr>
            <p:ph type="dt" idx="1"/>
          </p:nvPr>
        </p:nvSpPr>
        <p:spPr/>
        <p:txBody>
          <a:bodyPr/>
          <a:lstStyle/>
          <a:p>
            <a:fld id="{F995FFDC-F934-4037-B505-500B08CD3B8C}" type="datetime1">
              <a:rPr lang="sv-SE" smtClean="0"/>
              <a:t>2024-01-08</a:t>
            </a:fld>
            <a:endParaRPr lang="sv-SE"/>
          </a:p>
        </p:txBody>
      </p:sp>
      <p:sp>
        <p:nvSpPr>
          <p:cNvPr id="5" name="Platshållare för bildnummer 4"/>
          <p:cNvSpPr>
            <a:spLocks noGrp="1"/>
          </p:cNvSpPr>
          <p:nvPr>
            <p:ph type="sldNum" sz="quarter" idx="5"/>
          </p:nvPr>
        </p:nvSpPr>
        <p:spPr/>
        <p:txBody>
          <a:bodyPr/>
          <a:lstStyle/>
          <a:p>
            <a:fld id="{4B1086EF-3011-429C-976B-61D9CA3A2B54}" type="slidenum">
              <a:rPr lang="sv-SE" smtClean="0"/>
              <a:t>7</a:t>
            </a:fld>
            <a:endParaRPr lang="sv-SE"/>
          </a:p>
        </p:txBody>
      </p:sp>
    </p:spTree>
    <p:extLst>
      <p:ext uri="{BB962C8B-B14F-4D97-AF65-F5344CB8AC3E}">
        <p14:creationId xmlns:p14="http://schemas.microsoft.com/office/powerpoint/2010/main" val="3741812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datum 3"/>
          <p:cNvSpPr>
            <a:spLocks noGrp="1"/>
          </p:cNvSpPr>
          <p:nvPr>
            <p:ph type="dt" idx="1"/>
          </p:nvPr>
        </p:nvSpPr>
        <p:spPr/>
        <p:txBody>
          <a:bodyPr/>
          <a:lstStyle/>
          <a:p>
            <a:fld id="{85227DC2-ECB9-4CC5-9289-199C6A22173F}" type="datetime1">
              <a:rPr lang="sv-SE" smtClean="0"/>
              <a:t>2024-01-08</a:t>
            </a:fld>
            <a:endParaRPr lang="sv-SE"/>
          </a:p>
        </p:txBody>
      </p:sp>
      <p:sp>
        <p:nvSpPr>
          <p:cNvPr id="5" name="Platshållare för bildnummer 4"/>
          <p:cNvSpPr>
            <a:spLocks noGrp="1"/>
          </p:cNvSpPr>
          <p:nvPr>
            <p:ph type="sldNum" sz="quarter" idx="5"/>
          </p:nvPr>
        </p:nvSpPr>
        <p:spPr/>
        <p:txBody>
          <a:bodyPr/>
          <a:lstStyle/>
          <a:p>
            <a:fld id="{4B1086EF-3011-429C-976B-61D9CA3A2B54}" type="slidenum">
              <a:rPr lang="sv-SE" smtClean="0"/>
              <a:t>8</a:t>
            </a:fld>
            <a:endParaRPr lang="sv-SE"/>
          </a:p>
        </p:txBody>
      </p:sp>
    </p:spTree>
    <p:extLst>
      <p:ext uri="{BB962C8B-B14F-4D97-AF65-F5344CB8AC3E}">
        <p14:creationId xmlns:p14="http://schemas.microsoft.com/office/powerpoint/2010/main" val="18391564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1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1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1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1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1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1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8.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7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7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8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9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9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9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9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E2D1B5D2-C43F-4C6B-A7FA-34DC90C6FADC}"/>
              </a:ext>
            </a:extLst>
          </p:cNvPr>
          <p:cNvSpPr/>
          <p:nvPr userDrawn="1"/>
        </p:nvSpPr>
        <p:spPr>
          <a:xfrm>
            <a:off x="360000" y="1144859"/>
            <a:ext cx="8424001" cy="5353142"/>
          </a:xfrm>
          <a:prstGeom prst="rect">
            <a:avLst/>
          </a:prstGeom>
          <a:solidFill>
            <a:schemeClr val="accent1"/>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812109" y="1738313"/>
            <a:ext cx="7541315"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812110" y="3277761"/>
            <a:ext cx="5704252"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812110" y="3718797"/>
            <a:ext cx="5704252"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dirty="0"/>
              <a:t>Eventuellt namn på föredragshållare</a:t>
            </a:r>
          </a:p>
        </p:txBody>
      </p:sp>
      <p:sp>
        <p:nvSpPr>
          <p:cNvPr id="12" name="textruta 11">
            <a:extLst>
              <a:ext uri="{FF2B5EF4-FFF2-40B4-BE49-F238E27FC236}">
                <a16:creationId xmlns:a16="http://schemas.microsoft.com/office/drawing/2014/main" id="{647DE4A7-0441-4412-B638-1EF142FA53A7}"/>
              </a:ext>
            </a:extLst>
          </p:cNvPr>
          <p:cNvSpPr txBox="1"/>
          <p:nvPr userDrawn="1"/>
        </p:nvSpPr>
        <p:spPr>
          <a:xfrm>
            <a:off x="360000" y="360008"/>
            <a:ext cx="6555150" cy="483429"/>
          </a:xfrm>
          <a:prstGeom prst="rect">
            <a:avLst/>
          </a:prstGeom>
          <a:noFill/>
        </p:spPr>
        <p:txBody>
          <a:bodyPr wrap="square" lIns="0" tIns="0" rIns="0" bIns="0" rtlCol="0" anchor="ctr" anchorCtr="0">
            <a:noAutofit/>
          </a:bodyPr>
          <a:lstStyle/>
          <a:p>
            <a:r>
              <a:rPr lang="sv-SE" sz="1200" dirty="0"/>
              <a:t>Hållbar stad – öppen för världen</a:t>
            </a:r>
          </a:p>
        </p:txBody>
      </p:sp>
      <p:pic>
        <p:nvPicPr>
          <p:cNvPr id="9" name="Bildobjekt 8" descr="Logo" title="Logo">
            <a:extLst>
              <a:ext uri="{FF2B5EF4-FFF2-40B4-BE49-F238E27FC236}">
                <a16:creationId xmlns:a16="http://schemas.microsoft.com/office/drawing/2014/main" id="{8C6E5BFC-38C0-441E-A97B-DF81A5D791D9}"/>
              </a:ext>
            </a:extLst>
          </p:cNvPr>
          <p:cNvPicPr>
            <a:picLocks noChangeAspect="1"/>
          </p:cNvPicPr>
          <p:nvPr userDrawn="1"/>
        </p:nvPicPr>
        <p:blipFill>
          <a:blip r:embed="rId2"/>
          <a:stretch>
            <a:fillRect/>
          </a:stretch>
        </p:blipFill>
        <p:spPr>
          <a:xfrm>
            <a:off x="7616264" y="387938"/>
            <a:ext cx="1152244" cy="384081"/>
          </a:xfrm>
          <a:prstGeom prst="rect">
            <a:avLst/>
          </a:prstGeom>
        </p:spPr>
      </p:pic>
    </p:spTree>
    <p:extLst>
      <p:ext uri="{BB962C8B-B14F-4D97-AF65-F5344CB8AC3E}">
        <p14:creationId xmlns:p14="http://schemas.microsoft.com/office/powerpoint/2010/main" val="2111684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9144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146631" y="2404809"/>
            <a:ext cx="6850742"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dirty="0"/>
          </a:p>
        </p:txBody>
      </p:sp>
    </p:spTree>
    <p:extLst>
      <p:ext uri="{BB962C8B-B14F-4D97-AF65-F5344CB8AC3E}">
        <p14:creationId xmlns:p14="http://schemas.microsoft.com/office/powerpoint/2010/main" val="14306734"/>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dirty="0"/>
              <a:t>Klicka här för att ändra mall för rubrikformat</a:t>
            </a:r>
          </a:p>
        </p:txBody>
      </p:sp>
      <p:sp>
        <p:nvSpPr>
          <p:cNvPr id="3" name="Text Placeholder 2"/>
          <p:cNvSpPr>
            <a:spLocks noGrp="1"/>
          </p:cNvSpPr>
          <p:nvPr>
            <p:ph type="body" idx="1"/>
          </p:nvPr>
        </p:nvSpPr>
        <p:spPr>
          <a:xfrm>
            <a:off x="365761" y="1588563"/>
            <a:ext cx="395856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dirty="0"/>
              <a:t>Redigera format för bakgrundstext</a:t>
            </a:r>
          </a:p>
        </p:txBody>
      </p:sp>
      <p:sp>
        <p:nvSpPr>
          <p:cNvPr id="4" name="Content Placeholder 3"/>
          <p:cNvSpPr>
            <a:spLocks noGrp="1"/>
          </p:cNvSpPr>
          <p:nvPr>
            <p:ph sz="half" idx="2"/>
          </p:nvPr>
        </p:nvSpPr>
        <p:spPr>
          <a:xfrm>
            <a:off x="365761" y="2281031"/>
            <a:ext cx="3958560" cy="3524684"/>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4824000" y="1591385"/>
            <a:ext cx="396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dirty="0"/>
              <a:t>Redigera format för bakgrundstext</a:t>
            </a:r>
          </a:p>
        </p:txBody>
      </p:sp>
      <p:sp>
        <p:nvSpPr>
          <p:cNvPr id="6" name="Content Placeholder 5"/>
          <p:cNvSpPr>
            <a:spLocks noGrp="1"/>
          </p:cNvSpPr>
          <p:nvPr>
            <p:ph sz="quarter" idx="4"/>
          </p:nvPr>
        </p:nvSpPr>
        <p:spPr>
          <a:xfrm>
            <a:off x="4824000" y="2281035"/>
            <a:ext cx="3960000" cy="3524685"/>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8" name="Platshållare för bildnummer 4">
            <a:extLst>
              <a:ext uri="{FF2B5EF4-FFF2-40B4-BE49-F238E27FC236}">
                <a16:creationId xmlns:a16="http://schemas.microsoft.com/office/drawing/2014/main" id="{B3B21783-7092-45F2-8751-292E83B8B39B}"/>
              </a:ext>
            </a:extLst>
          </p:cNvPr>
          <p:cNvSpPr>
            <a:spLocks noGrp="1"/>
          </p:cNvSpPr>
          <p:nvPr>
            <p:ph type="sldNum" sz="quarter" idx="10"/>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2819758310"/>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4">
            <a:extLst>
              <a:ext uri="{FF2B5EF4-FFF2-40B4-BE49-F238E27FC236}">
                <a16:creationId xmlns:a16="http://schemas.microsoft.com/office/drawing/2014/main" id="{2D1E2299-C76D-4D99-AE61-ED1BC21C6D0C}"/>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583558441"/>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p>
        </p:txBody>
      </p:sp>
      <p:sp>
        <p:nvSpPr>
          <p:cNvPr id="3" name="Picture Placeholder 2"/>
          <p:cNvSpPr>
            <a:spLocks noGrp="1"/>
          </p:cNvSpPr>
          <p:nvPr>
            <p:ph type="pic" idx="1" hasCustomPrompt="1"/>
          </p:nvPr>
        </p:nvSpPr>
        <p:spPr>
          <a:xfrm>
            <a:off x="5220000" y="1736728"/>
            <a:ext cx="3564000" cy="4194629"/>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5" name="Content Placeholder 2">
            <a:extLst>
              <a:ext uri="{FF2B5EF4-FFF2-40B4-BE49-F238E27FC236}">
                <a16:creationId xmlns:a16="http://schemas.microsoft.com/office/drawing/2014/main" id="{E035ECBB-3AD1-4BD8-A68D-6D8280C92C17}"/>
              </a:ext>
            </a:extLst>
          </p:cNvPr>
          <p:cNvSpPr>
            <a:spLocks noGrp="1"/>
          </p:cNvSpPr>
          <p:nvPr>
            <p:ph sz="half" idx="10"/>
          </p:nvPr>
        </p:nvSpPr>
        <p:spPr>
          <a:xfrm>
            <a:off x="360000" y="1736728"/>
            <a:ext cx="4302000"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6" name="Platshållare för bildnummer 4">
            <a:extLst>
              <a:ext uri="{FF2B5EF4-FFF2-40B4-BE49-F238E27FC236}">
                <a16:creationId xmlns:a16="http://schemas.microsoft.com/office/drawing/2014/main" id="{E0E87282-38B2-4CF4-9E42-6D498C07AEB9}"/>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1610887362"/>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360000" y="1736731"/>
            <a:ext cx="3564000" cy="4197497"/>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5" name="Content Placeholder 2">
            <a:extLst>
              <a:ext uri="{FF2B5EF4-FFF2-40B4-BE49-F238E27FC236}">
                <a16:creationId xmlns:a16="http://schemas.microsoft.com/office/drawing/2014/main" id="{5BD080CD-995E-421E-B8CD-90E9BFA77E4C}"/>
              </a:ext>
            </a:extLst>
          </p:cNvPr>
          <p:cNvSpPr>
            <a:spLocks noGrp="1"/>
          </p:cNvSpPr>
          <p:nvPr>
            <p:ph sz="half" idx="10"/>
          </p:nvPr>
        </p:nvSpPr>
        <p:spPr>
          <a:xfrm>
            <a:off x="4489200" y="1736728"/>
            <a:ext cx="4302000"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6" name="Platshållare för bildnummer 4">
            <a:extLst>
              <a:ext uri="{FF2B5EF4-FFF2-40B4-BE49-F238E27FC236}">
                <a16:creationId xmlns:a16="http://schemas.microsoft.com/office/drawing/2014/main" id="{605DC33A-9361-4C62-AC15-08A29DC37DEB}"/>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2811149942"/>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360000" y="1736725"/>
            <a:ext cx="27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360000" y="5549755"/>
            <a:ext cx="27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3222000" y="1736725"/>
            <a:ext cx="27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3222000" y="5549755"/>
            <a:ext cx="27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6084000" y="1736725"/>
            <a:ext cx="27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6084000" y="5549755"/>
            <a:ext cx="27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9" name="Platshållare för bildnummer 4">
            <a:extLst>
              <a:ext uri="{FF2B5EF4-FFF2-40B4-BE49-F238E27FC236}">
                <a16:creationId xmlns:a16="http://schemas.microsoft.com/office/drawing/2014/main" id="{0E3C0AE1-D948-4F0D-9DCD-723CEBDEB74E}"/>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1811086714"/>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9144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1402470337"/>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9144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146631" y="2404809"/>
            <a:ext cx="6850742" cy="1113092"/>
          </a:xfrm>
          <a:prstGeom prst="rect">
            <a:avLst/>
          </a:prstGeom>
        </p:spPr>
        <p:txBody>
          <a:bodyPr anchor="ctr" anchorCtr="0">
            <a:noAutofit/>
          </a:bodyPr>
          <a:lstStyle>
            <a:lvl1pPr algn="ctr">
              <a:lnSpc>
                <a:spcPct val="90000"/>
              </a:lnSpc>
              <a:defRPr sz="4500">
                <a:solidFill>
                  <a:schemeClr val="bg1"/>
                </a:solidFill>
              </a:defRPr>
            </a:lvl1pPr>
          </a:lstStyle>
          <a:p>
            <a:endParaRPr lang="en-US" dirty="0"/>
          </a:p>
        </p:txBody>
      </p:sp>
    </p:spTree>
    <p:extLst>
      <p:ext uri="{BB962C8B-B14F-4D97-AF65-F5344CB8AC3E}">
        <p14:creationId xmlns:p14="http://schemas.microsoft.com/office/powerpoint/2010/main" val="1463983633"/>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4">
            <a:extLst>
              <a:ext uri="{FF2B5EF4-FFF2-40B4-BE49-F238E27FC236}">
                <a16:creationId xmlns:a16="http://schemas.microsoft.com/office/drawing/2014/main" id="{B164061E-568F-47E5-B2FF-327745FD3A10}"/>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1293017523"/>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364042872"/>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360000" y="360000"/>
            <a:ext cx="8432285" cy="5526452"/>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hasCustomPrompt="1"/>
          </p:nvPr>
        </p:nvSpPr>
        <p:spPr>
          <a:xfrm>
            <a:off x="1409700" y="1973603"/>
            <a:ext cx="6362730" cy="885112"/>
          </a:xfrm>
          <a:prstGeom prst="rect">
            <a:avLst/>
          </a:prstGeom>
        </p:spPr>
        <p:txBody>
          <a:bodyPr anchor="ctr" anchorCtr="0">
            <a:noAutofit/>
          </a:bodyPr>
          <a:lstStyle>
            <a:lvl1pPr algn="ctr">
              <a:lnSpc>
                <a:spcPct val="90000"/>
              </a:lnSpc>
              <a:defRPr sz="4000">
                <a:solidFill>
                  <a:schemeClr val="bg1"/>
                </a:solidFill>
              </a:defRPr>
            </a:lvl1pPr>
          </a:lstStyle>
          <a:p>
            <a:r>
              <a:rPr lang="sv-SE" dirty="0"/>
              <a:t>Klicka här för att ändra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360000" y="6376989"/>
            <a:ext cx="648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6B5703A5-A514-4543-AB20-4E663BDCF4FB}"/>
              </a:ext>
            </a:extLst>
          </p:cNvPr>
          <p:cNvPicPr>
            <a:picLocks noChangeAspect="1"/>
          </p:cNvPicPr>
          <p:nvPr userDrawn="1"/>
        </p:nvPicPr>
        <p:blipFill>
          <a:blip r:embed="rId2"/>
          <a:stretch>
            <a:fillRect/>
          </a:stretch>
        </p:blipFill>
        <p:spPr>
          <a:xfrm>
            <a:off x="7616508" y="6164688"/>
            <a:ext cx="1152244" cy="384081"/>
          </a:xfrm>
          <a:prstGeom prst="rect">
            <a:avLst/>
          </a:prstGeom>
        </p:spPr>
      </p:pic>
    </p:spTree>
    <p:extLst>
      <p:ext uri="{BB962C8B-B14F-4D97-AF65-F5344CB8AC3E}">
        <p14:creationId xmlns:p14="http://schemas.microsoft.com/office/powerpoint/2010/main" val="5218224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4">
            <a:extLst>
              <a:ext uri="{FF2B5EF4-FFF2-40B4-BE49-F238E27FC236}">
                <a16:creationId xmlns:a16="http://schemas.microsoft.com/office/drawing/2014/main" id="{6BABBAB2-1E0D-41A0-A919-E4B08C778430}"/>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827728504"/>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360000" y="341338"/>
            <a:ext cx="8424001" cy="5526452"/>
          </a:xfrm>
          <a:prstGeom prst="rect">
            <a:avLst/>
          </a:prstGeom>
          <a:solidFill>
            <a:schemeClr val="accent6"/>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146631" y="2404808"/>
            <a:ext cx="6850742" cy="1349829"/>
          </a:xfrm>
          <a:prstGeom prst="rect">
            <a:avLst/>
          </a:prstGeom>
        </p:spPr>
        <p:txBody>
          <a:bodyPr anchor="ctr" anchorCtr="0">
            <a:noAutofit/>
          </a:bodyPr>
          <a:lstStyle>
            <a:lvl1pPr algn="ctr">
              <a:lnSpc>
                <a:spcPct val="90000"/>
              </a:lnSpc>
              <a:defRPr sz="4500" baseline="0">
                <a:solidFill>
                  <a:schemeClr val="bg1"/>
                </a:solidFill>
              </a:defRPr>
            </a:lvl1pPr>
          </a:lstStyle>
          <a:p>
            <a:endParaRPr lang="en-US" dirty="0"/>
          </a:p>
        </p:txBody>
      </p:sp>
      <p:sp>
        <p:nvSpPr>
          <p:cNvPr id="6" name="textruta 5">
            <a:extLst>
              <a:ext uri="{FF2B5EF4-FFF2-40B4-BE49-F238E27FC236}">
                <a16:creationId xmlns:a16="http://schemas.microsoft.com/office/drawing/2014/main" id="{26C13080-EE61-4752-AF76-A4F88152AD21}"/>
              </a:ext>
            </a:extLst>
          </p:cNvPr>
          <p:cNvSpPr txBox="1"/>
          <p:nvPr userDrawn="1"/>
        </p:nvSpPr>
        <p:spPr>
          <a:xfrm>
            <a:off x="360000" y="6376989"/>
            <a:ext cx="648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8" name="Bildobjekt 7" descr="Logo" title="Logo">
            <a:extLst>
              <a:ext uri="{FF2B5EF4-FFF2-40B4-BE49-F238E27FC236}">
                <a16:creationId xmlns:a16="http://schemas.microsoft.com/office/drawing/2014/main" id="{1C87CF48-C5A1-462D-9A72-8C066CE9B616}"/>
              </a:ext>
            </a:extLst>
          </p:cNvPr>
          <p:cNvPicPr>
            <a:picLocks noChangeAspect="1"/>
          </p:cNvPicPr>
          <p:nvPr userDrawn="1"/>
        </p:nvPicPr>
        <p:blipFill>
          <a:blip r:embed="rId2"/>
          <a:stretch>
            <a:fillRect/>
          </a:stretch>
        </p:blipFill>
        <p:spPr>
          <a:xfrm>
            <a:off x="7616508" y="6164688"/>
            <a:ext cx="1152244" cy="384081"/>
          </a:xfrm>
          <a:prstGeom prst="rect">
            <a:avLst/>
          </a:prstGeom>
        </p:spPr>
      </p:pic>
    </p:spTree>
    <p:extLst>
      <p:ext uri="{BB962C8B-B14F-4D97-AF65-F5344CB8AC3E}">
        <p14:creationId xmlns:p14="http://schemas.microsoft.com/office/powerpoint/2010/main" val="4024233880"/>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E2D1B5D2-C43F-4C6B-A7FA-34DC90C6FADC}"/>
              </a:ext>
            </a:extLst>
          </p:cNvPr>
          <p:cNvSpPr/>
          <p:nvPr userDrawn="1"/>
        </p:nvSpPr>
        <p:spPr>
          <a:xfrm>
            <a:off x="360000" y="1144859"/>
            <a:ext cx="8424001" cy="5353142"/>
          </a:xfrm>
          <a:prstGeom prst="rect">
            <a:avLst/>
          </a:prstGeom>
          <a:solidFill>
            <a:schemeClr val="accent6"/>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9" name="Platshållare för text 4">
            <a:extLst>
              <a:ext uri="{FF2B5EF4-FFF2-40B4-BE49-F238E27FC236}">
                <a16:creationId xmlns:a16="http://schemas.microsoft.com/office/drawing/2014/main" id="{527D8E7C-BB63-4107-AE9F-73C9EC9FEA90}"/>
              </a:ext>
            </a:extLst>
          </p:cNvPr>
          <p:cNvSpPr>
            <a:spLocks noGrp="1"/>
          </p:cNvSpPr>
          <p:nvPr>
            <p:ph type="body" sz="quarter" idx="11" hasCustomPrompt="1"/>
          </p:nvPr>
        </p:nvSpPr>
        <p:spPr>
          <a:xfrm>
            <a:off x="1420650" y="2830623"/>
            <a:ext cx="6294600" cy="2370028"/>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12" name="textruta 11">
            <a:extLst>
              <a:ext uri="{FF2B5EF4-FFF2-40B4-BE49-F238E27FC236}">
                <a16:creationId xmlns:a16="http://schemas.microsoft.com/office/drawing/2014/main" id="{647DE4A7-0441-4412-B638-1EF142FA53A7}"/>
              </a:ext>
            </a:extLst>
          </p:cNvPr>
          <p:cNvSpPr txBox="1"/>
          <p:nvPr userDrawn="1"/>
        </p:nvSpPr>
        <p:spPr>
          <a:xfrm>
            <a:off x="360000" y="360008"/>
            <a:ext cx="6555150" cy="483429"/>
          </a:xfrm>
          <a:prstGeom prst="rect">
            <a:avLst/>
          </a:prstGeom>
          <a:noFill/>
        </p:spPr>
        <p:txBody>
          <a:bodyPr wrap="square" lIns="0" tIns="0" rIns="0" bIns="0" rtlCol="0" anchor="ctr" anchorCtr="0">
            <a:noAutofit/>
          </a:bodyPr>
          <a:lstStyle/>
          <a:p>
            <a:r>
              <a:rPr lang="sv-SE" sz="1200" dirty="0"/>
              <a:t>Hållbar stad – öppen för världen</a:t>
            </a:r>
          </a:p>
        </p:txBody>
      </p:sp>
      <p:sp>
        <p:nvSpPr>
          <p:cNvPr id="2" name="textruta 1">
            <a:extLst>
              <a:ext uri="{FF2B5EF4-FFF2-40B4-BE49-F238E27FC236}">
                <a16:creationId xmlns:a16="http://schemas.microsoft.com/office/drawing/2014/main" id="{DB19EC1B-923F-4489-8A9E-C185B834DC9A}"/>
              </a:ext>
            </a:extLst>
          </p:cNvPr>
          <p:cNvSpPr txBox="1"/>
          <p:nvPr userDrawn="1"/>
        </p:nvSpPr>
        <p:spPr>
          <a:xfrm>
            <a:off x="1420650" y="2405064"/>
            <a:ext cx="3456150" cy="309600"/>
          </a:xfrm>
          <a:prstGeom prst="rect">
            <a:avLst/>
          </a:prstGeom>
        </p:spPr>
        <p:txBody>
          <a:bodyPr vert="horz" lIns="0" tIns="0" rIns="0" bIns="0" rtlCol="0">
            <a:noAutofit/>
          </a:bodyPr>
          <a:lstStyle>
            <a:lvl1pPr lvl="0" indent="0" defTabSz="914332">
              <a:lnSpc>
                <a:spcPct val="100000"/>
              </a:lnSpc>
              <a:spcBef>
                <a:spcPts val="0"/>
              </a:spcBef>
              <a:spcAft>
                <a:spcPts val="300"/>
              </a:spcAft>
              <a:buFont typeface="Arial" panose="020B0604020202020204" pitchFamily="34" charset="0"/>
              <a:buNone/>
              <a:defRPr sz="1700" kern="0" baseline="0">
                <a:solidFill>
                  <a:schemeClr val="bg1"/>
                </a:solidFill>
                <a:latin typeface="+mj-lt"/>
              </a:defRPr>
            </a:lvl1pPr>
            <a:lvl2pPr marL="457167" indent="-230384" defTabSz="914332">
              <a:lnSpc>
                <a:spcPct val="110000"/>
              </a:lnSpc>
              <a:spcBef>
                <a:spcPts val="0"/>
              </a:spcBef>
              <a:spcAft>
                <a:spcPts val="300"/>
              </a:spcAft>
              <a:buFont typeface="Arial" panose="020B0604020202020204" pitchFamily="34" charset="0"/>
              <a:buChar char="–"/>
              <a:defRPr sz="1700"/>
            </a:lvl2pPr>
            <a:lvl3pPr marL="687548" indent="-230384" defTabSz="914332">
              <a:lnSpc>
                <a:spcPct val="110000"/>
              </a:lnSpc>
              <a:spcBef>
                <a:spcPts val="0"/>
              </a:spcBef>
              <a:spcAft>
                <a:spcPts val="300"/>
              </a:spcAft>
              <a:buFont typeface="Wingdings" panose="05000000000000000000" pitchFamily="2" charset="2"/>
              <a:buChar char="§"/>
              <a:defRPr sz="1700"/>
            </a:lvl3pPr>
            <a:lvl4pPr marL="914332" indent="-228584" defTabSz="914332">
              <a:lnSpc>
                <a:spcPct val="110000"/>
              </a:lnSpc>
              <a:spcBef>
                <a:spcPts val="0"/>
              </a:spcBef>
              <a:spcAft>
                <a:spcPts val="300"/>
              </a:spcAft>
              <a:buFont typeface="Arial" panose="020B0604020202020204" pitchFamily="34" charset="0"/>
              <a:buChar char="•"/>
              <a:defRPr sz="1700"/>
            </a:lvl4pPr>
            <a:lvl5pPr marL="1144714" indent="-228584" defTabSz="914332">
              <a:lnSpc>
                <a:spcPct val="110000"/>
              </a:lnSpc>
              <a:spcBef>
                <a:spcPts val="0"/>
              </a:spcBef>
              <a:spcAft>
                <a:spcPts val="300"/>
              </a:spcAft>
              <a:buFont typeface="Arial" panose="020B0604020202020204" pitchFamily="34" charset="0"/>
              <a:buChar char="•"/>
              <a:defRPr sz="1700"/>
            </a:lvl5pPr>
            <a:lvl6pPr marL="2514412" indent="-228584" defTabSz="914332">
              <a:lnSpc>
                <a:spcPct val="90000"/>
              </a:lnSpc>
              <a:spcBef>
                <a:spcPts val="500"/>
              </a:spcBef>
              <a:buFont typeface="Arial" panose="020B0604020202020204" pitchFamily="34" charset="0"/>
              <a:buChar char="•"/>
            </a:lvl6pPr>
            <a:lvl7pPr marL="2971578" indent="-228584" defTabSz="914332">
              <a:lnSpc>
                <a:spcPct val="90000"/>
              </a:lnSpc>
              <a:spcBef>
                <a:spcPts val="500"/>
              </a:spcBef>
              <a:buFont typeface="Arial" panose="020B0604020202020204" pitchFamily="34" charset="0"/>
              <a:buChar char="•"/>
            </a:lvl7pPr>
            <a:lvl8pPr marL="3428744" indent="-228584" defTabSz="914332">
              <a:lnSpc>
                <a:spcPct val="90000"/>
              </a:lnSpc>
              <a:spcBef>
                <a:spcPts val="500"/>
              </a:spcBef>
              <a:buFont typeface="Arial" panose="020B0604020202020204" pitchFamily="34" charset="0"/>
              <a:buChar char="•"/>
            </a:lvl8pPr>
            <a:lvl9pPr marL="3885910" indent="-228584" defTabSz="914332">
              <a:lnSpc>
                <a:spcPct val="90000"/>
              </a:lnSpc>
              <a:spcBef>
                <a:spcPts val="500"/>
              </a:spcBef>
              <a:buFont typeface="Arial" panose="020B0604020202020204" pitchFamily="34" charset="0"/>
              <a:buChar char="•"/>
            </a:lvl9pPr>
          </a:lstStyle>
          <a:p>
            <a:pPr lvl="0"/>
            <a:r>
              <a:rPr lang="sv-SE" dirty="0"/>
              <a:t>Kontakt</a:t>
            </a:r>
          </a:p>
        </p:txBody>
      </p:sp>
      <p:pic>
        <p:nvPicPr>
          <p:cNvPr id="7" name="Bildobjekt 6" descr="Logo" title="Logo">
            <a:extLst>
              <a:ext uri="{FF2B5EF4-FFF2-40B4-BE49-F238E27FC236}">
                <a16:creationId xmlns:a16="http://schemas.microsoft.com/office/drawing/2014/main" id="{2D162526-4D93-44EC-A683-30BA6D1396E9}"/>
              </a:ext>
            </a:extLst>
          </p:cNvPr>
          <p:cNvPicPr>
            <a:picLocks noChangeAspect="1"/>
          </p:cNvPicPr>
          <p:nvPr userDrawn="1"/>
        </p:nvPicPr>
        <p:blipFill>
          <a:blip r:embed="rId2"/>
          <a:stretch>
            <a:fillRect/>
          </a:stretch>
        </p:blipFill>
        <p:spPr>
          <a:xfrm>
            <a:off x="7616264" y="387938"/>
            <a:ext cx="1152244" cy="384081"/>
          </a:xfrm>
          <a:prstGeom prst="rect">
            <a:avLst/>
          </a:prstGeom>
        </p:spPr>
      </p:pic>
    </p:spTree>
    <p:extLst>
      <p:ext uri="{BB962C8B-B14F-4D97-AF65-F5344CB8AC3E}">
        <p14:creationId xmlns:p14="http://schemas.microsoft.com/office/powerpoint/2010/main" val="203169549"/>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A34BA43D-834B-4936-B79E-BBD45FEBF9F5}"/>
              </a:ext>
            </a:extLst>
          </p:cNvPr>
          <p:cNvPicPr>
            <a:picLocks noChangeAspect="1"/>
          </p:cNvPicPr>
          <p:nvPr userDrawn="1"/>
        </p:nvPicPr>
        <p:blipFill>
          <a:blip r:embed="rId2"/>
          <a:stretch>
            <a:fillRect/>
          </a:stretch>
        </p:blipFill>
        <p:spPr>
          <a:xfrm>
            <a:off x="3891862" y="2345323"/>
            <a:ext cx="1365622" cy="2164268"/>
          </a:xfrm>
          <a:prstGeom prst="rect">
            <a:avLst/>
          </a:prstGeom>
        </p:spPr>
      </p:pic>
    </p:spTree>
    <p:extLst>
      <p:ext uri="{BB962C8B-B14F-4D97-AF65-F5344CB8AC3E}">
        <p14:creationId xmlns:p14="http://schemas.microsoft.com/office/powerpoint/2010/main" val="489905318"/>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E2D1B5D2-C43F-4C6B-A7FA-34DC90C6FADC}"/>
              </a:ext>
            </a:extLst>
          </p:cNvPr>
          <p:cNvSpPr/>
          <p:nvPr userDrawn="1"/>
        </p:nvSpPr>
        <p:spPr>
          <a:xfrm>
            <a:off x="360000" y="1144859"/>
            <a:ext cx="8424001" cy="5353142"/>
          </a:xfrm>
          <a:prstGeom prst="rect">
            <a:avLst/>
          </a:prstGeom>
          <a:solidFill>
            <a:schemeClr val="bg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812109" y="1738313"/>
            <a:ext cx="7541315" cy="1349829"/>
          </a:xfrm>
          <a:prstGeom prst="rect">
            <a:avLst/>
          </a:prstGeom>
        </p:spPr>
        <p:txBody>
          <a:bodyPr anchor="ctr" anchorCtr="0">
            <a:noAutofit/>
          </a:bodyPr>
          <a:lstStyle>
            <a:lvl1pPr algn="l">
              <a:lnSpc>
                <a:spcPct val="90000"/>
              </a:lnSpc>
              <a:defRPr sz="4200" kern="0" spc="0" baseline="0">
                <a:solidFill>
                  <a:sysClr val="windowText" lastClr="000000"/>
                </a:solidFill>
              </a:defRPr>
            </a:lvl1pPr>
          </a:lstStyle>
          <a:p>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812110" y="3277761"/>
            <a:ext cx="5704252" cy="251417"/>
          </a:xfrm>
        </p:spPr>
        <p:txBody>
          <a:bodyPr>
            <a:noAutofit/>
          </a:bodyPr>
          <a:lstStyle>
            <a:lvl1pPr marL="0" indent="0">
              <a:lnSpc>
                <a:spcPct val="100000"/>
              </a:lnSpc>
              <a:spcBef>
                <a:spcPts val="0"/>
              </a:spcBef>
              <a:buNone/>
              <a:defRPr sz="1800" kern="0" baseline="0">
                <a:solidFill>
                  <a:sysClr val="windowText" lastClr="000000"/>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812110" y="3718797"/>
            <a:ext cx="5704252" cy="251417"/>
          </a:xfrm>
        </p:spPr>
        <p:txBody>
          <a:bodyPr>
            <a:noAutofit/>
          </a:bodyPr>
          <a:lstStyle>
            <a:lvl1pPr marL="0" indent="0">
              <a:lnSpc>
                <a:spcPct val="100000"/>
              </a:lnSpc>
              <a:spcBef>
                <a:spcPts val="0"/>
              </a:spcBef>
              <a:buNone/>
              <a:defRPr sz="1400" kern="0" baseline="0">
                <a:solidFill>
                  <a:sysClr val="windowText" lastClr="000000"/>
                </a:solidFill>
                <a:latin typeface="+mn-lt"/>
              </a:defRPr>
            </a:lvl1pPr>
          </a:lstStyle>
          <a:p>
            <a:pPr lvl="0"/>
            <a:r>
              <a:rPr lang="sv-SE" dirty="0"/>
              <a:t>Eventuellt namn på föredragshållare</a:t>
            </a:r>
          </a:p>
        </p:txBody>
      </p:sp>
      <p:sp>
        <p:nvSpPr>
          <p:cNvPr id="12" name="textruta 11">
            <a:extLst>
              <a:ext uri="{FF2B5EF4-FFF2-40B4-BE49-F238E27FC236}">
                <a16:creationId xmlns:a16="http://schemas.microsoft.com/office/drawing/2014/main" id="{647DE4A7-0441-4412-B638-1EF142FA53A7}"/>
              </a:ext>
            </a:extLst>
          </p:cNvPr>
          <p:cNvSpPr txBox="1"/>
          <p:nvPr userDrawn="1"/>
        </p:nvSpPr>
        <p:spPr>
          <a:xfrm>
            <a:off x="360000" y="360008"/>
            <a:ext cx="6555150" cy="483429"/>
          </a:xfrm>
          <a:prstGeom prst="rect">
            <a:avLst/>
          </a:prstGeom>
          <a:noFill/>
        </p:spPr>
        <p:txBody>
          <a:bodyPr wrap="square" lIns="0" tIns="0" rIns="0" bIns="0" rtlCol="0" anchor="ctr" anchorCtr="0">
            <a:noAutofit/>
          </a:bodyPr>
          <a:lstStyle/>
          <a:p>
            <a:r>
              <a:rPr lang="sv-SE" sz="1200" dirty="0"/>
              <a:t>Hållbar stad – öppen för världen</a:t>
            </a:r>
          </a:p>
        </p:txBody>
      </p:sp>
      <p:pic>
        <p:nvPicPr>
          <p:cNvPr id="9" name="Bildobjekt 8" descr="Logo" title="Logo">
            <a:extLst>
              <a:ext uri="{FF2B5EF4-FFF2-40B4-BE49-F238E27FC236}">
                <a16:creationId xmlns:a16="http://schemas.microsoft.com/office/drawing/2014/main" id="{F4FF2D4B-165C-4357-9895-620D1EDCF26C}"/>
              </a:ext>
            </a:extLst>
          </p:cNvPr>
          <p:cNvPicPr>
            <a:picLocks noChangeAspect="1"/>
          </p:cNvPicPr>
          <p:nvPr userDrawn="1"/>
        </p:nvPicPr>
        <p:blipFill>
          <a:blip r:embed="rId2"/>
          <a:stretch>
            <a:fillRect/>
          </a:stretch>
        </p:blipFill>
        <p:spPr>
          <a:xfrm>
            <a:off x="7616264" y="387938"/>
            <a:ext cx="1152244" cy="384081"/>
          </a:xfrm>
          <a:prstGeom prst="rect">
            <a:avLst/>
          </a:prstGeom>
        </p:spPr>
      </p:pic>
    </p:spTree>
    <p:extLst>
      <p:ext uri="{BB962C8B-B14F-4D97-AF65-F5344CB8AC3E}">
        <p14:creationId xmlns:p14="http://schemas.microsoft.com/office/powerpoint/2010/main" val="3972511768"/>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dirty="0"/>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792000" y="1736725"/>
            <a:ext cx="7551900" cy="4032000"/>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Platshållare för bildnummer 4">
            <a:extLst>
              <a:ext uri="{FF2B5EF4-FFF2-40B4-BE49-F238E27FC236}">
                <a16:creationId xmlns:a16="http://schemas.microsoft.com/office/drawing/2014/main" id="{9E7C343D-37ED-459E-A10C-6E861156B478}"/>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30259181"/>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dirty="0"/>
              <a:t>Klicka här för att ändra mall för rubrikformat</a:t>
            </a:r>
          </a:p>
        </p:txBody>
      </p:sp>
      <p:sp>
        <p:nvSpPr>
          <p:cNvPr id="3" name="Content Placeholder 2"/>
          <p:cNvSpPr>
            <a:spLocks noGrp="1"/>
          </p:cNvSpPr>
          <p:nvPr>
            <p:ph sz="half" idx="1"/>
          </p:nvPr>
        </p:nvSpPr>
        <p:spPr>
          <a:xfrm>
            <a:off x="360000" y="1736728"/>
            <a:ext cx="3958560"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4825734" y="1736728"/>
            <a:ext cx="3958273"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Platshållare för bildnummer 4">
            <a:extLst>
              <a:ext uri="{FF2B5EF4-FFF2-40B4-BE49-F238E27FC236}">
                <a16:creationId xmlns:a16="http://schemas.microsoft.com/office/drawing/2014/main" id="{2B7C3E49-48EE-41F7-BBEE-6B7223C4C133}"/>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3921529836"/>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dirty="0"/>
              <a:t>Klicka här för att ändra mall för rubrikformat</a:t>
            </a:r>
          </a:p>
        </p:txBody>
      </p:sp>
      <p:sp>
        <p:nvSpPr>
          <p:cNvPr id="3" name="Text Placeholder 2"/>
          <p:cNvSpPr>
            <a:spLocks noGrp="1"/>
          </p:cNvSpPr>
          <p:nvPr>
            <p:ph type="body" idx="1"/>
          </p:nvPr>
        </p:nvSpPr>
        <p:spPr>
          <a:xfrm>
            <a:off x="365761" y="1588563"/>
            <a:ext cx="395856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dirty="0"/>
              <a:t>Redigera format för bakgrundstext</a:t>
            </a:r>
          </a:p>
        </p:txBody>
      </p:sp>
      <p:sp>
        <p:nvSpPr>
          <p:cNvPr id="4" name="Content Placeholder 3"/>
          <p:cNvSpPr>
            <a:spLocks noGrp="1"/>
          </p:cNvSpPr>
          <p:nvPr>
            <p:ph sz="half" idx="2"/>
          </p:nvPr>
        </p:nvSpPr>
        <p:spPr>
          <a:xfrm>
            <a:off x="365761" y="2281031"/>
            <a:ext cx="3958560" cy="3524684"/>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4824000" y="1591385"/>
            <a:ext cx="396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dirty="0"/>
              <a:t>Redigera format för bakgrundstext</a:t>
            </a:r>
          </a:p>
        </p:txBody>
      </p:sp>
      <p:sp>
        <p:nvSpPr>
          <p:cNvPr id="6" name="Content Placeholder 5"/>
          <p:cNvSpPr>
            <a:spLocks noGrp="1"/>
          </p:cNvSpPr>
          <p:nvPr>
            <p:ph sz="quarter" idx="4"/>
          </p:nvPr>
        </p:nvSpPr>
        <p:spPr>
          <a:xfrm>
            <a:off x="4824000" y="2281035"/>
            <a:ext cx="3960000" cy="3524685"/>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8" name="Platshållare för bildnummer 4">
            <a:extLst>
              <a:ext uri="{FF2B5EF4-FFF2-40B4-BE49-F238E27FC236}">
                <a16:creationId xmlns:a16="http://schemas.microsoft.com/office/drawing/2014/main" id="{8C636CAB-3C76-4BEB-80B2-DC8C5BF0C042}"/>
              </a:ext>
            </a:extLst>
          </p:cNvPr>
          <p:cNvSpPr>
            <a:spLocks noGrp="1"/>
          </p:cNvSpPr>
          <p:nvPr>
            <p:ph type="sldNum" sz="quarter" idx="10"/>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683568192"/>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4">
            <a:extLst>
              <a:ext uri="{FF2B5EF4-FFF2-40B4-BE49-F238E27FC236}">
                <a16:creationId xmlns:a16="http://schemas.microsoft.com/office/drawing/2014/main" id="{5033705C-75D7-4D57-8ACE-C67151521837}"/>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475278463"/>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p>
        </p:txBody>
      </p:sp>
      <p:sp>
        <p:nvSpPr>
          <p:cNvPr id="3" name="Picture Placeholder 2"/>
          <p:cNvSpPr>
            <a:spLocks noGrp="1"/>
          </p:cNvSpPr>
          <p:nvPr>
            <p:ph type="pic" idx="1" hasCustomPrompt="1"/>
          </p:nvPr>
        </p:nvSpPr>
        <p:spPr>
          <a:xfrm>
            <a:off x="5220000" y="1736728"/>
            <a:ext cx="3564000" cy="4194629"/>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5" name="Content Placeholder 2">
            <a:extLst>
              <a:ext uri="{FF2B5EF4-FFF2-40B4-BE49-F238E27FC236}">
                <a16:creationId xmlns:a16="http://schemas.microsoft.com/office/drawing/2014/main" id="{E035ECBB-3AD1-4BD8-A68D-6D8280C92C17}"/>
              </a:ext>
            </a:extLst>
          </p:cNvPr>
          <p:cNvSpPr>
            <a:spLocks noGrp="1"/>
          </p:cNvSpPr>
          <p:nvPr>
            <p:ph sz="half" idx="10"/>
          </p:nvPr>
        </p:nvSpPr>
        <p:spPr>
          <a:xfrm>
            <a:off x="360000" y="1736728"/>
            <a:ext cx="4302000"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6" name="Platshållare för bildnummer 4">
            <a:extLst>
              <a:ext uri="{FF2B5EF4-FFF2-40B4-BE49-F238E27FC236}">
                <a16:creationId xmlns:a16="http://schemas.microsoft.com/office/drawing/2014/main" id="{49A5746E-A0DE-4C35-B120-434855B5D637}"/>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3674588042"/>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360000" y="1736731"/>
            <a:ext cx="3564000" cy="4197497"/>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5" name="Content Placeholder 2">
            <a:extLst>
              <a:ext uri="{FF2B5EF4-FFF2-40B4-BE49-F238E27FC236}">
                <a16:creationId xmlns:a16="http://schemas.microsoft.com/office/drawing/2014/main" id="{5BD080CD-995E-421E-B8CD-90E9BFA77E4C}"/>
              </a:ext>
            </a:extLst>
          </p:cNvPr>
          <p:cNvSpPr>
            <a:spLocks noGrp="1"/>
          </p:cNvSpPr>
          <p:nvPr>
            <p:ph sz="half" idx="10"/>
          </p:nvPr>
        </p:nvSpPr>
        <p:spPr>
          <a:xfrm>
            <a:off x="4489200" y="1736728"/>
            <a:ext cx="4302000"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6" name="Platshållare för bildnummer 4">
            <a:extLst>
              <a:ext uri="{FF2B5EF4-FFF2-40B4-BE49-F238E27FC236}">
                <a16:creationId xmlns:a16="http://schemas.microsoft.com/office/drawing/2014/main" id="{EFF9A737-D779-4995-9BE7-37EC55F23870}"/>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19173842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970385000"/>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360000" y="1736725"/>
            <a:ext cx="27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360000" y="5549755"/>
            <a:ext cx="27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3222000" y="1736725"/>
            <a:ext cx="27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3222000" y="5549755"/>
            <a:ext cx="27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6084000" y="1736725"/>
            <a:ext cx="27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6084000" y="5549755"/>
            <a:ext cx="27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9" name="Platshållare för bildnummer 4">
            <a:extLst>
              <a:ext uri="{FF2B5EF4-FFF2-40B4-BE49-F238E27FC236}">
                <a16:creationId xmlns:a16="http://schemas.microsoft.com/office/drawing/2014/main" id="{46119DED-587A-432C-AD18-8E0CB2F9B65C}"/>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1928219639"/>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9144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1219177240"/>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9144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146631" y="2404809"/>
            <a:ext cx="6850742" cy="1113092"/>
          </a:xfrm>
          <a:prstGeom prst="rect">
            <a:avLst/>
          </a:prstGeom>
        </p:spPr>
        <p:txBody>
          <a:bodyPr anchor="ctr" anchorCtr="0">
            <a:noAutofit/>
          </a:bodyPr>
          <a:lstStyle>
            <a:lvl1pPr algn="ctr">
              <a:lnSpc>
                <a:spcPct val="90000"/>
              </a:lnSpc>
              <a:defRPr sz="4500">
                <a:solidFill>
                  <a:schemeClr val="bg1"/>
                </a:solidFill>
              </a:defRPr>
            </a:lvl1pPr>
          </a:lstStyle>
          <a:p>
            <a:endParaRPr lang="en-US" dirty="0"/>
          </a:p>
        </p:txBody>
      </p:sp>
    </p:spTree>
    <p:extLst>
      <p:ext uri="{BB962C8B-B14F-4D97-AF65-F5344CB8AC3E}">
        <p14:creationId xmlns:p14="http://schemas.microsoft.com/office/powerpoint/2010/main" val="2866342088"/>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4">
            <a:extLst>
              <a:ext uri="{FF2B5EF4-FFF2-40B4-BE49-F238E27FC236}">
                <a16:creationId xmlns:a16="http://schemas.microsoft.com/office/drawing/2014/main" id="{D6203184-22B4-4378-A222-CA94ABE2DBF9}"/>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306309744"/>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2115764418"/>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360000" y="360000"/>
            <a:ext cx="8432285" cy="5526452"/>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hasCustomPrompt="1"/>
          </p:nvPr>
        </p:nvSpPr>
        <p:spPr>
          <a:xfrm>
            <a:off x="1409700" y="1973603"/>
            <a:ext cx="6362730" cy="885112"/>
          </a:xfrm>
          <a:prstGeom prst="rect">
            <a:avLst/>
          </a:prstGeom>
        </p:spPr>
        <p:txBody>
          <a:bodyPr anchor="ctr" anchorCtr="0">
            <a:noAutofit/>
          </a:bodyPr>
          <a:lstStyle>
            <a:lvl1pPr algn="ctr">
              <a:lnSpc>
                <a:spcPct val="90000"/>
              </a:lnSpc>
              <a:defRPr sz="4000">
                <a:solidFill>
                  <a:schemeClr val="bg1"/>
                </a:solidFill>
              </a:defRPr>
            </a:lvl1pPr>
          </a:lstStyle>
          <a:p>
            <a:r>
              <a:rPr lang="sv-SE" dirty="0"/>
              <a:t>Klicka här för att ändra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360000" y="6376989"/>
            <a:ext cx="648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EEA5D5BA-872B-4355-83EB-A5B78764B79C}"/>
              </a:ext>
            </a:extLst>
          </p:cNvPr>
          <p:cNvPicPr>
            <a:picLocks noChangeAspect="1"/>
          </p:cNvPicPr>
          <p:nvPr userDrawn="1"/>
        </p:nvPicPr>
        <p:blipFill>
          <a:blip r:embed="rId2"/>
          <a:stretch>
            <a:fillRect/>
          </a:stretch>
        </p:blipFill>
        <p:spPr>
          <a:xfrm>
            <a:off x="7616508" y="6164688"/>
            <a:ext cx="1152244" cy="384081"/>
          </a:xfrm>
          <a:prstGeom prst="rect">
            <a:avLst/>
          </a:prstGeom>
        </p:spPr>
      </p:pic>
    </p:spTree>
    <p:extLst>
      <p:ext uri="{BB962C8B-B14F-4D97-AF65-F5344CB8AC3E}">
        <p14:creationId xmlns:p14="http://schemas.microsoft.com/office/powerpoint/2010/main" val="90968227"/>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360000" y="341338"/>
            <a:ext cx="8424001" cy="5526452"/>
          </a:xfrm>
          <a:prstGeom prst="rect">
            <a:avLst/>
          </a:prstGeom>
          <a:solidFill>
            <a:schemeClr val="bg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146631" y="2404808"/>
            <a:ext cx="6850742" cy="1349829"/>
          </a:xfrm>
          <a:prstGeom prst="rect">
            <a:avLst/>
          </a:prstGeom>
        </p:spPr>
        <p:txBody>
          <a:bodyPr anchor="ctr" anchorCtr="0">
            <a:noAutofit/>
          </a:bodyPr>
          <a:lstStyle>
            <a:lvl1pPr algn="ctr">
              <a:lnSpc>
                <a:spcPct val="90000"/>
              </a:lnSpc>
              <a:defRPr sz="4500" baseline="0">
                <a:solidFill>
                  <a:sysClr val="windowText" lastClr="000000"/>
                </a:solidFill>
              </a:defRPr>
            </a:lvl1pPr>
          </a:lstStyle>
          <a:p>
            <a:endParaRPr lang="en-US" dirty="0"/>
          </a:p>
        </p:txBody>
      </p:sp>
      <p:sp>
        <p:nvSpPr>
          <p:cNvPr id="6" name="textruta 5">
            <a:extLst>
              <a:ext uri="{FF2B5EF4-FFF2-40B4-BE49-F238E27FC236}">
                <a16:creationId xmlns:a16="http://schemas.microsoft.com/office/drawing/2014/main" id="{26C13080-EE61-4752-AF76-A4F88152AD21}"/>
              </a:ext>
            </a:extLst>
          </p:cNvPr>
          <p:cNvSpPr txBox="1"/>
          <p:nvPr userDrawn="1"/>
        </p:nvSpPr>
        <p:spPr>
          <a:xfrm>
            <a:off x="360000" y="6376989"/>
            <a:ext cx="648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8" name="Bildobjekt 7" descr="Logo" title="Logo">
            <a:extLst>
              <a:ext uri="{FF2B5EF4-FFF2-40B4-BE49-F238E27FC236}">
                <a16:creationId xmlns:a16="http://schemas.microsoft.com/office/drawing/2014/main" id="{9592F648-99E5-40B1-9B9B-9C72649CC9CD}"/>
              </a:ext>
            </a:extLst>
          </p:cNvPr>
          <p:cNvPicPr>
            <a:picLocks noChangeAspect="1"/>
          </p:cNvPicPr>
          <p:nvPr userDrawn="1"/>
        </p:nvPicPr>
        <p:blipFill>
          <a:blip r:embed="rId2"/>
          <a:stretch>
            <a:fillRect/>
          </a:stretch>
        </p:blipFill>
        <p:spPr>
          <a:xfrm>
            <a:off x="7616508" y="6164688"/>
            <a:ext cx="1152244" cy="384081"/>
          </a:xfrm>
          <a:prstGeom prst="rect">
            <a:avLst/>
          </a:prstGeom>
        </p:spPr>
      </p:pic>
    </p:spTree>
    <p:extLst>
      <p:ext uri="{BB962C8B-B14F-4D97-AF65-F5344CB8AC3E}">
        <p14:creationId xmlns:p14="http://schemas.microsoft.com/office/powerpoint/2010/main" val="1415713703"/>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E2D1B5D2-C43F-4C6B-A7FA-34DC90C6FADC}"/>
              </a:ext>
            </a:extLst>
          </p:cNvPr>
          <p:cNvSpPr/>
          <p:nvPr userDrawn="1"/>
        </p:nvSpPr>
        <p:spPr>
          <a:xfrm>
            <a:off x="360000" y="1144859"/>
            <a:ext cx="8424001" cy="5353142"/>
          </a:xfrm>
          <a:prstGeom prst="rect">
            <a:avLst/>
          </a:prstGeom>
          <a:solidFill>
            <a:schemeClr val="bg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9" name="Platshållare för text 4">
            <a:extLst>
              <a:ext uri="{FF2B5EF4-FFF2-40B4-BE49-F238E27FC236}">
                <a16:creationId xmlns:a16="http://schemas.microsoft.com/office/drawing/2014/main" id="{527D8E7C-BB63-4107-AE9F-73C9EC9FEA90}"/>
              </a:ext>
            </a:extLst>
          </p:cNvPr>
          <p:cNvSpPr>
            <a:spLocks noGrp="1"/>
          </p:cNvSpPr>
          <p:nvPr>
            <p:ph type="body" sz="quarter" idx="11" hasCustomPrompt="1"/>
          </p:nvPr>
        </p:nvSpPr>
        <p:spPr>
          <a:xfrm>
            <a:off x="1420650" y="2830623"/>
            <a:ext cx="6294600" cy="2370028"/>
          </a:xfrm>
        </p:spPr>
        <p:txBody>
          <a:bodyPr numCol="1" spcCol="180000">
            <a:noAutofit/>
          </a:bodyPr>
          <a:lstStyle>
            <a:lvl1pPr marL="0" indent="0">
              <a:lnSpc>
                <a:spcPct val="110000"/>
              </a:lnSpc>
              <a:spcBef>
                <a:spcPts val="0"/>
              </a:spcBef>
              <a:buNone/>
              <a:defRPr sz="1600" b="1" kern="0" baseline="0">
                <a:solidFill>
                  <a:sysClr val="windowText" lastClr="000000"/>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12" name="textruta 11">
            <a:extLst>
              <a:ext uri="{FF2B5EF4-FFF2-40B4-BE49-F238E27FC236}">
                <a16:creationId xmlns:a16="http://schemas.microsoft.com/office/drawing/2014/main" id="{647DE4A7-0441-4412-B638-1EF142FA53A7}"/>
              </a:ext>
            </a:extLst>
          </p:cNvPr>
          <p:cNvSpPr txBox="1"/>
          <p:nvPr userDrawn="1"/>
        </p:nvSpPr>
        <p:spPr>
          <a:xfrm>
            <a:off x="360000" y="360008"/>
            <a:ext cx="6555150" cy="483429"/>
          </a:xfrm>
          <a:prstGeom prst="rect">
            <a:avLst/>
          </a:prstGeom>
          <a:noFill/>
        </p:spPr>
        <p:txBody>
          <a:bodyPr wrap="square" lIns="0" tIns="0" rIns="0" bIns="0" rtlCol="0" anchor="ctr" anchorCtr="0">
            <a:noAutofit/>
          </a:bodyPr>
          <a:lstStyle/>
          <a:p>
            <a:r>
              <a:rPr lang="sv-SE" sz="1200" dirty="0"/>
              <a:t>Hållbar stad – öppen för världen</a:t>
            </a:r>
          </a:p>
        </p:txBody>
      </p:sp>
      <p:sp>
        <p:nvSpPr>
          <p:cNvPr id="2" name="textruta 1">
            <a:extLst>
              <a:ext uri="{FF2B5EF4-FFF2-40B4-BE49-F238E27FC236}">
                <a16:creationId xmlns:a16="http://schemas.microsoft.com/office/drawing/2014/main" id="{DB19EC1B-923F-4489-8A9E-C185B834DC9A}"/>
              </a:ext>
            </a:extLst>
          </p:cNvPr>
          <p:cNvSpPr txBox="1"/>
          <p:nvPr userDrawn="1"/>
        </p:nvSpPr>
        <p:spPr>
          <a:xfrm>
            <a:off x="1420650" y="2405064"/>
            <a:ext cx="3456150" cy="309600"/>
          </a:xfrm>
          <a:prstGeom prst="rect">
            <a:avLst/>
          </a:prstGeom>
        </p:spPr>
        <p:txBody>
          <a:bodyPr vert="horz" lIns="0" tIns="0" rIns="0" bIns="0" rtlCol="0">
            <a:noAutofit/>
          </a:bodyPr>
          <a:lstStyle>
            <a:lvl1pPr lvl="0" indent="0" defTabSz="914332">
              <a:lnSpc>
                <a:spcPct val="100000"/>
              </a:lnSpc>
              <a:spcBef>
                <a:spcPts val="0"/>
              </a:spcBef>
              <a:spcAft>
                <a:spcPts val="300"/>
              </a:spcAft>
              <a:buFont typeface="Arial" panose="020B0604020202020204" pitchFamily="34" charset="0"/>
              <a:buNone/>
              <a:defRPr sz="1700" kern="0" baseline="0">
                <a:solidFill>
                  <a:schemeClr val="bg1"/>
                </a:solidFill>
                <a:latin typeface="+mj-lt"/>
              </a:defRPr>
            </a:lvl1pPr>
            <a:lvl2pPr marL="457167" indent="-230384" defTabSz="914332">
              <a:lnSpc>
                <a:spcPct val="110000"/>
              </a:lnSpc>
              <a:spcBef>
                <a:spcPts val="0"/>
              </a:spcBef>
              <a:spcAft>
                <a:spcPts val="300"/>
              </a:spcAft>
              <a:buFont typeface="Arial" panose="020B0604020202020204" pitchFamily="34" charset="0"/>
              <a:buChar char="–"/>
              <a:defRPr sz="1700"/>
            </a:lvl2pPr>
            <a:lvl3pPr marL="687548" indent="-230384" defTabSz="914332">
              <a:lnSpc>
                <a:spcPct val="110000"/>
              </a:lnSpc>
              <a:spcBef>
                <a:spcPts val="0"/>
              </a:spcBef>
              <a:spcAft>
                <a:spcPts val="300"/>
              </a:spcAft>
              <a:buFont typeface="Wingdings" panose="05000000000000000000" pitchFamily="2" charset="2"/>
              <a:buChar char="§"/>
              <a:defRPr sz="1700"/>
            </a:lvl3pPr>
            <a:lvl4pPr marL="914332" indent="-228584" defTabSz="914332">
              <a:lnSpc>
                <a:spcPct val="110000"/>
              </a:lnSpc>
              <a:spcBef>
                <a:spcPts val="0"/>
              </a:spcBef>
              <a:spcAft>
                <a:spcPts val="300"/>
              </a:spcAft>
              <a:buFont typeface="Arial" panose="020B0604020202020204" pitchFamily="34" charset="0"/>
              <a:buChar char="•"/>
              <a:defRPr sz="1700"/>
            </a:lvl4pPr>
            <a:lvl5pPr marL="1144714" indent="-228584" defTabSz="914332">
              <a:lnSpc>
                <a:spcPct val="110000"/>
              </a:lnSpc>
              <a:spcBef>
                <a:spcPts val="0"/>
              </a:spcBef>
              <a:spcAft>
                <a:spcPts val="300"/>
              </a:spcAft>
              <a:buFont typeface="Arial" panose="020B0604020202020204" pitchFamily="34" charset="0"/>
              <a:buChar char="•"/>
              <a:defRPr sz="1700"/>
            </a:lvl5pPr>
            <a:lvl6pPr marL="2514412" indent="-228584" defTabSz="914332">
              <a:lnSpc>
                <a:spcPct val="90000"/>
              </a:lnSpc>
              <a:spcBef>
                <a:spcPts val="500"/>
              </a:spcBef>
              <a:buFont typeface="Arial" panose="020B0604020202020204" pitchFamily="34" charset="0"/>
              <a:buChar char="•"/>
            </a:lvl6pPr>
            <a:lvl7pPr marL="2971578" indent="-228584" defTabSz="914332">
              <a:lnSpc>
                <a:spcPct val="90000"/>
              </a:lnSpc>
              <a:spcBef>
                <a:spcPts val="500"/>
              </a:spcBef>
              <a:buFont typeface="Arial" panose="020B0604020202020204" pitchFamily="34" charset="0"/>
              <a:buChar char="•"/>
            </a:lvl7pPr>
            <a:lvl8pPr marL="3428744" indent="-228584" defTabSz="914332">
              <a:lnSpc>
                <a:spcPct val="90000"/>
              </a:lnSpc>
              <a:spcBef>
                <a:spcPts val="500"/>
              </a:spcBef>
              <a:buFont typeface="Arial" panose="020B0604020202020204" pitchFamily="34" charset="0"/>
              <a:buChar char="•"/>
            </a:lvl8pPr>
            <a:lvl9pPr marL="3885910" indent="-228584" defTabSz="914332">
              <a:lnSpc>
                <a:spcPct val="90000"/>
              </a:lnSpc>
              <a:spcBef>
                <a:spcPts val="500"/>
              </a:spcBef>
              <a:buFont typeface="Arial" panose="020B0604020202020204" pitchFamily="34" charset="0"/>
              <a:buChar char="•"/>
            </a:lvl9pPr>
          </a:lstStyle>
          <a:p>
            <a:pPr lvl="0"/>
            <a:r>
              <a:rPr lang="sv-SE" dirty="0">
                <a:solidFill>
                  <a:sysClr val="windowText" lastClr="000000"/>
                </a:solidFill>
              </a:rPr>
              <a:t>Kontakt</a:t>
            </a:r>
          </a:p>
        </p:txBody>
      </p:sp>
      <p:pic>
        <p:nvPicPr>
          <p:cNvPr id="7" name="Bildobjekt 6" descr="Logo" title="Logo">
            <a:extLst>
              <a:ext uri="{FF2B5EF4-FFF2-40B4-BE49-F238E27FC236}">
                <a16:creationId xmlns:a16="http://schemas.microsoft.com/office/drawing/2014/main" id="{5BA6ACB3-BBE5-4FAA-8FF7-2231C840AD5A}"/>
              </a:ext>
            </a:extLst>
          </p:cNvPr>
          <p:cNvPicPr>
            <a:picLocks noChangeAspect="1"/>
          </p:cNvPicPr>
          <p:nvPr userDrawn="1"/>
        </p:nvPicPr>
        <p:blipFill>
          <a:blip r:embed="rId2"/>
          <a:stretch>
            <a:fillRect/>
          </a:stretch>
        </p:blipFill>
        <p:spPr>
          <a:xfrm>
            <a:off x="7616264" y="387938"/>
            <a:ext cx="1152244" cy="384081"/>
          </a:xfrm>
          <a:prstGeom prst="rect">
            <a:avLst/>
          </a:prstGeom>
        </p:spPr>
      </p:pic>
    </p:spTree>
    <p:extLst>
      <p:ext uri="{BB962C8B-B14F-4D97-AF65-F5344CB8AC3E}">
        <p14:creationId xmlns:p14="http://schemas.microsoft.com/office/powerpoint/2010/main" val="1139577398"/>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BA693D71-CF82-4090-9A53-6DC45B002C2A}"/>
              </a:ext>
            </a:extLst>
          </p:cNvPr>
          <p:cNvPicPr>
            <a:picLocks noChangeAspect="1"/>
          </p:cNvPicPr>
          <p:nvPr userDrawn="1"/>
        </p:nvPicPr>
        <p:blipFill>
          <a:blip r:embed="rId2"/>
          <a:stretch>
            <a:fillRect/>
          </a:stretch>
        </p:blipFill>
        <p:spPr>
          <a:xfrm>
            <a:off x="3891862" y="2345323"/>
            <a:ext cx="1365622" cy="2164268"/>
          </a:xfrm>
          <a:prstGeom prst="rect">
            <a:avLst/>
          </a:prstGeom>
        </p:spPr>
      </p:pic>
    </p:spTree>
    <p:extLst>
      <p:ext uri="{BB962C8B-B14F-4D97-AF65-F5344CB8AC3E}">
        <p14:creationId xmlns:p14="http://schemas.microsoft.com/office/powerpoint/2010/main" val="15506337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360000" y="360000"/>
            <a:ext cx="8432285" cy="5526452"/>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hasCustomPrompt="1"/>
          </p:nvPr>
        </p:nvSpPr>
        <p:spPr>
          <a:xfrm>
            <a:off x="1409700" y="1973603"/>
            <a:ext cx="6362730" cy="885112"/>
          </a:xfrm>
          <a:prstGeom prst="rect">
            <a:avLst/>
          </a:prstGeom>
        </p:spPr>
        <p:txBody>
          <a:bodyPr anchor="ctr" anchorCtr="0">
            <a:noAutofit/>
          </a:bodyPr>
          <a:lstStyle>
            <a:lvl1pPr algn="ctr">
              <a:lnSpc>
                <a:spcPct val="90000"/>
              </a:lnSpc>
              <a:defRPr sz="4000">
                <a:solidFill>
                  <a:schemeClr val="bg1"/>
                </a:solidFill>
              </a:defRPr>
            </a:lvl1pPr>
          </a:lstStyle>
          <a:p>
            <a:r>
              <a:rPr lang="sv-SE" dirty="0"/>
              <a:t>Klicka här för att ändra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360000" y="6376989"/>
            <a:ext cx="648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EFBD8CFB-6F4B-4943-82A0-3D2D11557632}"/>
              </a:ext>
            </a:extLst>
          </p:cNvPr>
          <p:cNvPicPr>
            <a:picLocks noChangeAspect="1"/>
          </p:cNvPicPr>
          <p:nvPr userDrawn="1"/>
        </p:nvPicPr>
        <p:blipFill>
          <a:blip r:embed="rId2"/>
          <a:stretch>
            <a:fillRect/>
          </a:stretch>
        </p:blipFill>
        <p:spPr>
          <a:xfrm>
            <a:off x="7616508" y="6164688"/>
            <a:ext cx="1152244" cy="384081"/>
          </a:xfrm>
          <a:prstGeom prst="rect">
            <a:avLst/>
          </a:prstGeom>
        </p:spPr>
      </p:pic>
    </p:spTree>
    <p:extLst>
      <p:ext uri="{BB962C8B-B14F-4D97-AF65-F5344CB8AC3E}">
        <p14:creationId xmlns:p14="http://schemas.microsoft.com/office/powerpoint/2010/main" val="31849949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360000" y="341338"/>
            <a:ext cx="8424001" cy="5526452"/>
          </a:xfrm>
          <a:prstGeom prst="rect">
            <a:avLst/>
          </a:prstGeom>
          <a:solidFill>
            <a:schemeClr val="accent1"/>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146631" y="2404808"/>
            <a:ext cx="6850742" cy="1349829"/>
          </a:xfrm>
          <a:prstGeom prst="rect">
            <a:avLst/>
          </a:prstGeom>
        </p:spPr>
        <p:txBody>
          <a:bodyPr anchor="ctr" anchorCtr="0">
            <a:noAutofit/>
          </a:bodyPr>
          <a:lstStyle>
            <a:lvl1pPr algn="ctr">
              <a:lnSpc>
                <a:spcPct val="90000"/>
              </a:lnSpc>
              <a:defRPr sz="4500" baseline="0">
                <a:solidFill>
                  <a:schemeClr val="bg1"/>
                </a:solidFill>
              </a:defRPr>
            </a:lvl1pPr>
          </a:lstStyle>
          <a:p>
            <a:r>
              <a:rPr lang="sv-SE"/>
              <a:t>Klicka här för att ändra mall för rubrikformat</a:t>
            </a:r>
            <a:endParaRPr lang="en-US" dirty="0"/>
          </a:p>
        </p:txBody>
      </p:sp>
      <p:sp>
        <p:nvSpPr>
          <p:cNvPr id="6" name="textruta 5">
            <a:extLst>
              <a:ext uri="{FF2B5EF4-FFF2-40B4-BE49-F238E27FC236}">
                <a16:creationId xmlns:a16="http://schemas.microsoft.com/office/drawing/2014/main" id="{26C13080-EE61-4752-AF76-A4F88152AD21}"/>
              </a:ext>
            </a:extLst>
          </p:cNvPr>
          <p:cNvSpPr txBox="1"/>
          <p:nvPr userDrawn="1"/>
        </p:nvSpPr>
        <p:spPr>
          <a:xfrm>
            <a:off x="360000" y="6376989"/>
            <a:ext cx="648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8" name="Bildobjekt 7" descr="Logo" title="Logo">
            <a:extLst>
              <a:ext uri="{FF2B5EF4-FFF2-40B4-BE49-F238E27FC236}">
                <a16:creationId xmlns:a16="http://schemas.microsoft.com/office/drawing/2014/main" id="{23801847-364E-481D-BEFB-79E92A5F5313}"/>
              </a:ext>
            </a:extLst>
          </p:cNvPr>
          <p:cNvPicPr>
            <a:picLocks noChangeAspect="1"/>
          </p:cNvPicPr>
          <p:nvPr userDrawn="1"/>
        </p:nvPicPr>
        <p:blipFill>
          <a:blip r:embed="rId2"/>
          <a:stretch>
            <a:fillRect/>
          </a:stretch>
        </p:blipFill>
        <p:spPr>
          <a:xfrm>
            <a:off x="7616508" y="6164688"/>
            <a:ext cx="1152244" cy="384081"/>
          </a:xfrm>
          <a:prstGeom prst="rect">
            <a:avLst/>
          </a:prstGeom>
        </p:spPr>
      </p:pic>
    </p:spTree>
    <p:extLst>
      <p:ext uri="{BB962C8B-B14F-4D97-AF65-F5344CB8AC3E}">
        <p14:creationId xmlns:p14="http://schemas.microsoft.com/office/powerpoint/2010/main" val="33909206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E2D1B5D2-C43F-4C6B-A7FA-34DC90C6FADC}"/>
              </a:ext>
            </a:extLst>
          </p:cNvPr>
          <p:cNvSpPr/>
          <p:nvPr userDrawn="1"/>
        </p:nvSpPr>
        <p:spPr>
          <a:xfrm>
            <a:off x="360000" y="1144859"/>
            <a:ext cx="8424001" cy="5353142"/>
          </a:xfrm>
          <a:prstGeom prst="rect">
            <a:avLst/>
          </a:prstGeom>
          <a:solidFill>
            <a:schemeClr val="accent1"/>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9" name="Platshållare för text 4">
            <a:extLst>
              <a:ext uri="{FF2B5EF4-FFF2-40B4-BE49-F238E27FC236}">
                <a16:creationId xmlns:a16="http://schemas.microsoft.com/office/drawing/2014/main" id="{527D8E7C-BB63-4107-AE9F-73C9EC9FEA90}"/>
              </a:ext>
            </a:extLst>
          </p:cNvPr>
          <p:cNvSpPr>
            <a:spLocks noGrp="1"/>
          </p:cNvSpPr>
          <p:nvPr>
            <p:ph type="body" sz="quarter" idx="11" hasCustomPrompt="1"/>
          </p:nvPr>
        </p:nvSpPr>
        <p:spPr>
          <a:xfrm>
            <a:off x="1420650" y="2830623"/>
            <a:ext cx="6294600" cy="2370028"/>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12" name="textruta 11">
            <a:extLst>
              <a:ext uri="{FF2B5EF4-FFF2-40B4-BE49-F238E27FC236}">
                <a16:creationId xmlns:a16="http://schemas.microsoft.com/office/drawing/2014/main" id="{647DE4A7-0441-4412-B638-1EF142FA53A7}"/>
              </a:ext>
            </a:extLst>
          </p:cNvPr>
          <p:cNvSpPr txBox="1"/>
          <p:nvPr userDrawn="1"/>
        </p:nvSpPr>
        <p:spPr>
          <a:xfrm>
            <a:off x="360000" y="360008"/>
            <a:ext cx="6555150" cy="483429"/>
          </a:xfrm>
          <a:prstGeom prst="rect">
            <a:avLst/>
          </a:prstGeom>
          <a:noFill/>
        </p:spPr>
        <p:txBody>
          <a:bodyPr wrap="square" lIns="0" tIns="0" rIns="0" bIns="0" rtlCol="0" anchor="ctr" anchorCtr="0">
            <a:noAutofit/>
          </a:bodyPr>
          <a:lstStyle/>
          <a:p>
            <a:r>
              <a:rPr lang="sv-SE" sz="1200" dirty="0"/>
              <a:t>Hållbar stad – öppen för världen</a:t>
            </a:r>
          </a:p>
        </p:txBody>
      </p:sp>
      <p:sp>
        <p:nvSpPr>
          <p:cNvPr id="2" name="textruta 1">
            <a:extLst>
              <a:ext uri="{FF2B5EF4-FFF2-40B4-BE49-F238E27FC236}">
                <a16:creationId xmlns:a16="http://schemas.microsoft.com/office/drawing/2014/main" id="{DB19EC1B-923F-4489-8A9E-C185B834DC9A}"/>
              </a:ext>
            </a:extLst>
          </p:cNvPr>
          <p:cNvSpPr txBox="1"/>
          <p:nvPr userDrawn="1"/>
        </p:nvSpPr>
        <p:spPr>
          <a:xfrm>
            <a:off x="1420650" y="2405064"/>
            <a:ext cx="3456150" cy="309600"/>
          </a:xfrm>
          <a:prstGeom prst="rect">
            <a:avLst/>
          </a:prstGeom>
        </p:spPr>
        <p:txBody>
          <a:bodyPr vert="horz" lIns="0" tIns="0" rIns="0" bIns="0" rtlCol="0">
            <a:noAutofit/>
          </a:bodyPr>
          <a:lstStyle>
            <a:lvl1pPr lvl="0" indent="0" defTabSz="914332">
              <a:lnSpc>
                <a:spcPct val="100000"/>
              </a:lnSpc>
              <a:spcBef>
                <a:spcPts val="0"/>
              </a:spcBef>
              <a:spcAft>
                <a:spcPts val="300"/>
              </a:spcAft>
              <a:buFont typeface="Arial" panose="020B0604020202020204" pitchFamily="34" charset="0"/>
              <a:buNone/>
              <a:defRPr sz="1700" kern="0" baseline="0">
                <a:solidFill>
                  <a:schemeClr val="bg1"/>
                </a:solidFill>
                <a:latin typeface="+mj-lt"/>
              </a:defRPr>
            </a:lvl1pPr>
            <a:lvl2pPr marL="457167" indent="-230384" defTabSz="914332">
              <a:lnSpc>
                <a:spcPct val="110000"/>
              </a:lnSpc>
              <a:spcBef>
                <a:spcPts val="0"/>
              </a:spcBef>
              <a:spcAft>
                <a:spcPts val="300"/>
              </a:spcAft>
              <a:buFont typeface="Arial" panose="020B0604020202020204" pitchFamily="34" charset="0"/>
              <a:buChar char="–"/>
              <a:defRPr sz="1700"/>
            </a:lvl2pPr>
            <a:lvl3pPr marL="687548" indent="-230384" defTabSz="914332">
              <a:lnSpc>
                <a:spcPct val="110000"/>
              </a:lnSpc>
              <a:spcBef>
                <a:spcPts val="0"/>
              </a:spcBef>
              <a:spcAft>
                <a:spcPts val="300"/>
              </a:spcAft>
              <a:buFont typeface="Wingdings" panose="05000000000000000000" pitchFamily="2" charset="2"/>
              <a:buChar char="§"/>
              <a:defRPr sz="1700"/>
            </a:lvl3pPr>
            <a:lvl4pPr marL="914332" indent="-228584" defTabSz="914332">
              <a:lnSpc>
                <a:spcPct val="110000"/>
              </a:lnSpc>
              <a:spcBef>
                <a:spcPts val="0"/>
              </a:spcBef>
              <a:spcAft>
                <a:spcPts val="300"/>
              </a:spcAft>
              <a:buFont typeface="Arial" panose="020B0604020202020204" pitchFamily="34" charset="0"/>
              <a:buChar char="•"/>
              <a:defRPr sz="1700"/>
            </a:lvl4pPr>
            <a:lvl5pPr marL="1144714" indent="-228584" defTabSz="914332">
              <a:lnSpc>
                <a:spcPct val="110000"/>
              </a:lnSpc>
              <a:spcBef>
                <a:spcPts val="0"/>
              </a:spcBef>
              <a:spcAft>
                <a:spcPts val="300"/>
              </a:spcAft>
              <a:buFont typeface="Arial" panose="020B0604020202020204" pitchFamily="34" charset="0"/>
              <a:buChar char="•"/>
              <a:defRPr sz="1700"/>
            </a:lvl5pPr>
            <a:lvl6pPr marL="2514412" indent="-228584" defTabSz="914332">
              <a:lnSpc>
                <a:spcPct val="90000"/>
              </a:lnSpc>
              <a:spcBef>
                <a:spcPts val="500"/>
              </a:spcBef>
              <a:buFont typeface="Arial" panose="020B0604020202020204" pitchFamily="34" charset="0"/>
              <a:buChar char="•"/>
            </a:lvl6pPr>
            <a:lvl7pPr marL="2971578" indent="-228584" defTabSz="914332">
              <a:lnSpc>
                <a:spcPct val="90000"/>
              </a:lnSpc>
              <a:spcBef>
                <a:spcPts val="500"/>
              </a:spcBef>
              <a:buFont typeface="Arial" panose="020B0604020202020204" pitchFamily="34" charset="0"/>
              <a:buChar char="•"/>
            </a:lvl7pPr>
            <a:lvl8pPr marL="3428744" indent="-228584" defTabSz="914332">
              <a:lnSpc>
                <a:spcPct val="90000"/>
              </a:lnSpc>
              <a:spcBef>
                <a:spcPts val="500"/>
              </a:spcBef>
              <a:buFont typeface="Arial" panose="020B0604020202020204" pitchFamily="34" charset="0"/>
              <a:buChar char="•"/>
            </a:lvl8pPr>
            <a:lvl9pPr marL="3885910" indent="-228584" defTabSz="914332">
              <a:lnSpc>
                <a:spcPct val="90000"/>
              </a:lnSpc>
              <a:spcBef>
                <a:spcPts val="500"/>
              </a:spcBef>
              <a:buFont typeface="Arial" panose="020B0604020202020204" pitchFamily="34" charset="0"/>
              <a:buChar char="•"/>
            </a:lvl9pPr>
          </a:lstStyle>
          <a:p>
            <a:pPr lvl="0"/>
            <a:r>
              <a:rPr lang="sv-SE" dirty="0"/>
              <a:t>Kontakt</a:t>
            </a:r>
          </a:p>
        </p:txBody>
      </p:sp>
      <p:pic>
        <p:nvPicPr>
          <p:cNvPr id="7" name="Bildobjekt 6" descr="Logo" title="Logo">
            <a:extLst>
              <a:ext uri="{FF2B5EF4-FFF2-40B4-BE49-F238E27FC236}">
                <a16:creationId xmlns:a16="http://schemas.microsoft.com/office/drawing/2014/main" id="{4F20E319-DB30-4796-978C-2BC71F947660}"/>
              </a:ext>
            </a:extLst>
          </p:cNvPr>
          <p:cNvPicPr>
            <a:picLocks noChangeAspect="1"/>
          </p:cNvPicPr>
          <p:nvPr userDrawn="1"/>
        </p:nvPicPr>
        <p:blipFill>
          <a:blip r:embed="rId2"/>
          <a:stretch>
            <a:fillRect/>
          </a:stretch>
        </p:blipFill>
        <p:spPr>
          <a:xfrm>
            <a:off x="7616264" y="387938"/>
            <a:ext cx="1152244" cy="384081"/>
          </a:xfrm>
          <a:prstGeom prst="rect">
            <a:avLst/>
          </a:prstGeom>
        </p:spPr>
      </p:pic>
    </p:spTree>
    <p:extLst>
      <p:ext uri="{BB962C8B-B14F-4D97-AF65-F5344CB8AC3E}">
        <p14:creationId xmlns:p14="http://schemas.microsoft.com/office/powerpoint/2010/main" val="23255056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0D85FE9C-D264-4B97-9CFA-119A1001F5D9}"/>
              </a:ext>
            </a:extLst>
          </p:cNvPr>
          <p:cNvPicPr>
            <a:picLocks noChangeAspect="1"/>
          </p:cNvPicPr>
          <p:nvPr userDrawn="1"/>
        </p:nvPicPr>
        <p:blipFill>
          <a:blip r:embed="rId2"/>
          <a:stretch>
            <a:fillRect/>
          </a:stretch>
        </p:blipFill>
        <p:spPr>
          <a:xfrm>
            <a:off x="3891862" y="2345323"/>
            <a:ext cx="1365622" cy="2164268"/>
          </a:xfrm>
          <a:prstGeom prst="rect">
            <a:avLst/>
          </a:prstGeom>
        </p:spPr>
      </p:pic>
    </p:spTree>
    <p:extLst>
      <p:ext uri="{BB962C8B-B14F-4D97-AF65-F5344CB8AC3E}">
        <p14:creationId xmlns:p14="http://schemas.microsoft.com/office/powerpoint/2010/main" val="15172868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E2D1B5D2-C43F-4C6B-A7FA-34DC90C6FADC}"/>
              </a:ext>
            </a:extLst>
          </p:cNvPr>
          <p:cNvSpPr/>
          <p:nvPr userDrawn="1"/>
        </p:nvSpPr>
        <p:spPr>
          <a:xfrm>
            <a:off x="360000" y="1144859"/>
            <a:ext cx="8424001" cy="5353142"/>
          </a:xfrm>
          <a:prstGeom prst="rect">
            <a:avLst/>
          </a:prstGeom>
          <a:solidFill>
            <a:srgbClr val="3F5564"/>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812109" y="1738313"/>
            <a:ext cx="7541315" cy="1349829"/>
          </a:xfrm>
          <a:prstGeom prst="rect">
            <a:avLst/>
          </a:prstGeom>
        </p:spPr>
        <p:txBody>
          <a:bodyPr anchor="ctr" anchorCtr="0">
            <a:noAutofit/>
          </a:bodyPr>
          <a:lstStyle>
            <a:lvl1pPr algn="l">
              <a:lnSpc>
                <a:spcPct val="90000"/>
              </a:lnSpc>
              <a:defRPr sz="4200" kern="0" spc="0" baseline="0">
                <a:solidFill>
                  <a:schemeClr val="bg1"/>
                </a:solidFill>
              </a:defRPr>
            </a:lvl1pPr>
          </a:lstStyle>
          <a:p>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812110" y="3277761"/>
            <a:ext cx="5704252"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812110" y="3718797"/>
            <a:ext cx="5704252"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dirty="0"/>
              <a:t>Eventuellt namn på föredragshållare</a:t>
            </a:r>
          </a:p>
        </p:txBody>
      </p:sp>
      <p:sp>
        <p:nvSpPr>
          <p:cNvPr id="12" name="textruta 11">
            <a:extLst>
              <a:ext uri="{FF2B5EF4-FFF2-40B4-BE49-F238E27FC236}">
                <a16:creationId xmlns:a16="http://schemas.microsoft.com/office/drawing/2014/main" id="{647DE4A7-0441-4412-B638-1EF142FA53A7}"/>
              </a:ext>
            </a:extLst>
          </p:cNvPr>
          <p:cNvSpPr txBox="1"/>
          <p:nvPr userDrawn="1"/>
        </p:nvSpPr>
        <p:spPr>
          <a:xfrm>
            <a:off x="360000" y="360008"/>
            <a:ext cx="6555150" cy="483429"/>
          </a:xfrm>
          <a:prstGeom prst="rect">
            <a:avLst/>
          </a:prstGeom>
          <a:noFill/>
        </p:spPr>
        <p:txBody>
          <a:bodyPr wrap="square" lIns="0" tIns="0" rIns="0" bIns="0" rtlCol="0" anchor="ctr" anchorCtr="0">
            <a:noAutofit/>
          </a:bodyPr>
          <a:lstStyle/>
          <a:p>
            <a:r>
              <a:rPr lang="sv-SE" sz="1200" dirty="0"/>
              <a:t>Hållbar stad – öppen för världen</a:t>
            </a:r>
          </a:p>
        </p:txBody>
      </p:sp>
      <p:pic>
        <p:nvPicPr>
          <p:cNvPr id="9" name="Bildobjekt 8" descr="Logo" title="Logo">
            <a:extLst>
              <a:ext uri="{FF2B5EF4-FFF2-40B4-BE49-F238E27FC236}">
                <a16:creationId xmlns:a16="http://schemas.microsoft.com/office/drawing/2014/main" id="{6ACC92B5-1BDF-4704-9287-B20F2D9C9A67}"/>
              </a:ext>
            </a:extLst>
          </p:cNvPr>
          <p:cNvPicPr>
            <a:picLocks noChangeAspect="1"/>
          </p:cNvPicPr>
          <p:nvPr userDrawn="1"/>
        </p:nvPicPr>
        <p:blipFill>
          <a:blip r:embed="rId2"/>
          <a:stretch>
            <a:fillRect/>
          </a:stretch>
        </p:blipFill>
        <p:spPr>
          <a:xfrm>
            <a:off x="7616264" y="387938"/>
            <a:ext cx="1152244" cy="384081"/>
          </a:xfrm>
          <a:prstGeom prst="rect">
            <a:avLst/>
          </a:prstGeom>
        </p:spPr>
      </p:pic>
    </p:spTree>
    <p:extLst>
      <p:ext uri="{BB962C8B-B14F-4D97-AF65-F5344CB8AC3E}">
        <p14:creationId xmlns:p14="http://schemas.microsoft.com/office/powerpoint/2010/main" val="35820978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dirty="0"/>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792000" y="1736725"/>
            <a:ext cx="7551900" cy="4032000"/>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Platshållare för bildnummer 4">
            <a:extLst>
              <a:ext uri="{FF2B5EF4-FFF2-40B4-BE49-F238E27FC236}">
                <a16:creationId xmlns:a16="http://schemas.microsoft.com/office/drawing/2014/main" id="{D9A01D13-F573-410F-95EB-89C070AE3459}"/>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41918037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dirty="0"/>
              <a:t>Klicka här för att ändra mall för rubrikformat</a:t>
            </a:r>
          </a:p>
        </p:txBody>
      </p:sp>
      <p:sp>
        <p:nvSpPr>
          <p:cNvPr id="3" name="Content Placeholder 2"/>
          <p:cNvSpPr>
            <a:spLocks noGrp="1"/>
          </p:cNvSpPr>
          <p:nvPr>
            <p:ph sz="half" idx="1"/>
          </p:nvPr>
        </p:nvSpPr>
        <p:spPr>
          <a:xfrm>
            <a:off x="360000" y="1736728"/>
            <a:ext cx="3958560"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4825734" y="1736728"/>
            <a:ext cx="3958273"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Platshållare för bildnummer 4">
            <a:extLst>
              <a:ext uri="{FF2B5EF4-FFF2-40B4-BE49-F238E27FC236}">
                <a16:creationId xmlns:a16="http://schemas.microsoft.com/office/drawing/2014/main" id="{4017C5B0-C01B-485D-86E6-6C4DC220E3C4}"/>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4104947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a:t>Klicka här för att ändra mall för rubrikformat</a:t>
            </a:r>
            <a:endParaRPr lang="sv-SE" dirty="0"/>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792000" y="1736725"/>
            <a:ext cx="7551900" cy="4032000"/>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Platshållare för bildnummer 4">
            <a:extLst>
              <a:ext uri="{FF2B5EF4-FFF2-40B4-BE49-F238E27FC236}">
                <a16:creationId xmlns:a16="http://schemas.microsoft.com/office/drawing/2014/main" id="{11367066-0003-486E-9D36-7BD52CC18FD5}"/>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2129173336"/>
      </p:ext>
    </p:extLst>
  </p:cSld>
  <p:clrMapOvr>
    <a:masterClrMapping/>
  </p:clrMapOvr>
  <p:hf sldNum="0" hdr="0" ftr="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dirty="0"/>
              <a:t>Klicka här för att ändra mall för rubrikformat</a:t>
            </a:r>
          </a:p>
        </p:txBody>
      </p:sp>
      <p:sp>
        <p:nvSpPr>
          <p:cNvPr id="3" name="Text Placeholder 2"/>
          <p:cNvSpPr>
            <a:spLocks noGrp="1"/>
          </p:cNvSpPr>
          <p:nvPr>
            <p:ph type="body" idx="1"/>
          </p:nvPr>
        </p:nvSpPr>
        <p:spPr>
          <a:xfrm>
            <a:off x="365761" y="1588563"/>
            <a:ext cx="395856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dirty="0"/>
              <a:t>Redigera format för bakgrundstext</a:t>
            </a:r>
          </a:p>
        </p:txBody>
      </p:sp>
      <p:sp>
        <p:nvSpPr>
          <p:cNvPr id="4" name="Content Placeholder 3"/>
          <p:cNvSpPr>
            <a:spLocks noGrp="1"/>
          </p:cNvSpPr>
          <p:nvPr>
            <p:ph sz="half" idx="2"/>
          </p:nvPr>
        </p:nvSpPr>
        <p:spPr>
          <a:xfrm>
            <a:off x="365761" y="2281031"/>
            <a:ext cx="3958560" cy="3524684"/>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4824000" y="1591385"/>
            <a:ext cx="396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dirty="0"/>
              <a:t>Redigera format för bakgrundstext</a:t>
            </a:r>
          </a:p>
        </p:txBody>
      </p:sp>
      <p:sp>
        <p:nvSpPr>
          <p:cNvPr id="6" name="Content Placeholder 5"/>
          <p:cNvSpPr>
            <a:spLocks noGrp="1"/>
          </p:cNvSpPr>
          <p:nvPr>
            <p:ph sz="quarter" idx="4"/>
          </p:nvPr>
        </p:nvSpPr>
        <p:spPr>
          <a:xfrm>
            <a:off x="4824000" y="2281035"/>
            <a:ext cx="3960000" cy="3524685"/>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8" name="Platshållare för bildnummer 4">
            <a:extLst>
              <a:ext uri="{FF2B5EF4-FFF2-40B4-BE49-F238E27FC236}">
                <a16:creationId xmlns:a16="http://schemas.microsoft.com/office/drawing/2014/main" id="{36707458-E911-448C-BEB3-F8379E92F7E3}"/>
              </a:ext>
            </a:extLst>
          </p:cNvPr>
          <p:cNvSpPr>
            <a:spLocks noGrp="1"/>
          </p:cNvSpPr>
          <p:nvPr>
            <p:ph type="sldNum" sz="quarter" idx="10"/>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26057920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4">
            <a:extLst>
              <a:ext uri="{FF2B5EF4-FFF2-40B4-BE49-F238E27FC236}">
                <a16:creationId xmlns:a16="http://schemas.microsoft.com/office/drawing/2014/main" id="{1D38D8B2-C65F-4201-A407-88613A6BFBA2}"/>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33784971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p>
        </p:txBody>
      </p:sp>
      <p:sp>
        <p:nvSpPr>
          <p:cNvPr id="3" name="Picture Placeholder 2"/>
          <p:cNvSpPr>
            <a:spLocks noGrp="1"/>
          </p:cNvSpPr>
          <p:nvPr>
            <p:ph type="pic" idx="1" hasCustomPrompt="1"/>
          </p:nvPr>
        </p:nvSpPr>
        <p:spPr>
          <a:xfrm>
            <a:off x="5220000" y="1736728"/>
            <a:ext cx="3564000" cy="4194629"/>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5" name="Content Placeholder 2">
            <a:extLst>
              <a:ext uri="{FF2B5EF4-FFF2-40B4-BE49-F238E27FC236}">
                <a16:creationId xmlns:a16="http://schemas.microsoft.com/office/drawing/2014/main" id="{E035ECBB-3AD1-4BD8-A68D-6D8280C92C17}"/>
              </a:ext>
            </a:extLst>
          </p:cNvPr>
          <p:cNvSpPr>
            <a:spLocks noGrp="1"/>
          </p:cNvSpPr>
          <p:nvPr>
            <p:ph sz="half" idx="10"/>
          </p:nvPr>
        </p:nvSpPr>
        <p:spPr>
          <a:xfrm>
            <a:off x="360000" y="1736728"/>
            <a:ext cx="4302000"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6" name="Platshållare för bildnummer 4">
            <a:extLst>
              <a:ext uri="{FF2B5EF4-FFF2-40B4-BE49-F238E27FC236}">
                <a16:creationId xmlns:a16="http://schemas.microsoft.com/office/drawing/2014/main" id="{16C234E0-D861-4D79-8452-31EC89473FF1}"/>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309972996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360000" y="1736731"/>
            <a:ext cx="3564000" cy="4197497"/>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5" name="Content Placeholder 2">
            <a:extLst>
              <a:ext uri="{FF2B5EF4-FFF2-40B4-BE49-F238E27FC236}">
                <a16:creationId xmlns:a16="http://schemas.microsoft.com/office/drawing/2014/main" id="{5BD080CD-995E-421E-B8CD-90E9BFA77E4C}"/>
              </a:ext>
            </a:extLst>
          </p:cNvPr>
          <p:cNvSpPr>
            <a:spLocks noGrp="1"/>
          </p:cNvSpPr>
          <p:nvPr>
            <p:ph sz="half" idx="10"/>
          </p:nvPr>
        </p:nvSpPr>
        <p:spPr>
          <a:xfrm>
            <a:off x="4489200" y="1736728"/>
            <a:ext cx="4302000"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6" name="Platshållare för bildnummer 4">
            <a:extLst>
              <a:ext uri="{FF2B5EF4-FFF2-40B4-BE49-F238E27FC236}">
                <a16:creationId xmlns:a16="http://schemas.microsoft.com/office/drawing/2014/main" id="{6B5B6440-2F77-475D-A362-78A9E5233D93}"/>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8944614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360000" y="1736725"/>
            <a:ext cx="27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360000" y="5549755"/>
            <a:ext cx="27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3222000" y="1736725"/>
            <a:ext cx="27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3222000" y="5549755"/>
            <a:ext cx="27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6084000" y="1736725"/>
            <a:ext cx="27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6084000" y="5549755"/>
            <a:ext cx="27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9" name="Platshållare för bildnummer 4">
            <a:extLst>
              <a:ext uri="{FF2B5EF4-FFF2-40B4-BE49-F238E27FC236}">
                <a16:creationId xmlns:a16="http://schemas.microsoft.com/office/drawing/2014/main" id="{93AC5F17-3D9F-4906-AAE0-3C9CA3C85405}"/>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106062031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9144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116486826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9144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146631" y="2404809"/>
            <a:ext cx="6850742" cy="1113092"/>
          </a:xfrm>
          <a:prstGeom prst="rect">
            <a:avLst/>
          </a:prstGeom>
        </p:spPr>
        <p:txBody>
          <a:bodyPr anchor="ctr" anchorCtr="0">
            <a:noAutofit/>
          </a:bodyPr>
          <a:lstStyle>
            <a:lvl1pPr algn="ctr">
              <a:lnSpc>
                <a:spcPct val="90000"/>
              </a:lnSpc>
              <a:defRPr sz="4500">
                <a:solidFill>
                  <a:schemeClr val="bg1"/>
                </a:solidFill>
              </a:defRPr>
            </a:lvl1pPr>
          </a:lstStyle>
          <a:p>
            <a:endParaRPr lang="en-US" dirty="0"/>
          </a:p>
        </p:txBody>
      </p:sp>
    </p:spTree>
    <p:extLst>
      <p:ext uri="{BB962C8B-B14F-4D97-AF65-F5344CB8AC3E}">
        <p14:creationId xmlns:p14="http://schemas.microsoft.com/office/powerpoint/2010/main" val="142561223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4">
            <a:extLst>
              <a:ext uri="{FF2B5EF4-FFF2-40B4-BE49-F238E27FC236}">
                <a16:creationId xmlns:a16="http://schemas.microsoft.com/office/drawing/2014/main" id="{D4E7D1F4-0C5B-4760-ACBA-9D333E89ED7A}"/>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423762536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45292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360000" y="360000"/>
            <a:ext cx="8432285" cy="5526452"/>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hasCustomPrompt="1"/>
          </p:nvPr>
        </p:nvSpPr>
        <p:spPr>
          <a:xfrm>
            <a:off x="1409700" y="1973603"/>
            <a:ext cx="6362730" cy="885112"/>
          </a:xfrm>
          <a:prstGeom prst="rect">
            <a:avLst/>
          </a:prstGeom>
        </p:spPr>
        <p:txBody>
          <a:bodyPr anchor="ctr" anchorCtr="0">
            <a:noAutofit/>
          </a:bodyPr>
          <a:lstStyle>
            <a:lvl1pPr algn="ctr">
              <a:lnSpc>
                <a:spcPct val="90000"/>
              </a:lnSpc>
              <a:defRPr sz="4000">
                <a:solidFill>
                  <a:schemeClr val="bg1"/>
                </a:solidFill>
              </a:defRPr>
            </a:lvl1pPr>
          </a:lstStyle>
          <a:p>
            <a:r>
              <a:rPr lang="sv-SE" dirty="0"/>
              <a:t>Klicka här för att ändra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360000" y="6376989"/>
            <a:ext cx="648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F9E5C432-7F81-4CBB-AB9E-D526253ED08C}"/>
              </a:ext>
            </a:extLst>
          </p:cNvPr>
          <p:cNvPicPr>
            <a:picLocks noChangeAspect="1"/>
          </p:cNvPicPr>
          <p:nvPr userDrawn="1"/>
        </p:nvPicPr>
        <p:blipFill>
          <a:blip r:embed="rId2"/>
          <a:stretch>
            <a:fillRect/>
          </a:stretch>
        </p:blipFill>
        <p:spPr>
          <a:xfrm>
            <a:off x="7616508" y="6164688"/>
            <a:ext cx="1152244" cy="384081"/>
          </a:xfrm>
          <a:prstGeom prst="rect">
            <a:avLst/>
          </a:prstGeom>
        </p:spPr>
      </p:pic>
    </p:spTree>
    <p:extLst>
      <p:ext uri="{BB962C8B-B14F-4D97-AF65-F5344CB8AC3E}">
        <p14:creationId xmlns:p14="http://schemas.microsoft.com/office/powerpoint/2010/main" val="2735646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endParaRPr lang="sv-SE" dirty="0"/>
          </a:p>
        </p:txBody>
      </p:sp>
      <p:sp>
        <p:nvSpPr>
          <p:cNvPr id="3" name="Content Placeholder 2"/>
          <p:cNvSpPr>
            <a:spLocks noGrp="1"/>
          </p:cNvSpPr>
          <p:nvPr>
            <p:ph sz="half" idx="1"/>
          </p:nvPr>
        </p:nvSpPr>
        <p:spPr>
          <a:xfrm>
            <a:off x="360000" y="1736728"/>
            <a:ext cx="3958560"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4825734" y="1736728"/>
            <a:ext cx="3958273"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5" name="Platshållare för bildnummer 4">
            <a:extLst>
              <a:ext uri="{FF2B5EF4-FFF2-40B4-BE49-F238E27FC236}">
                <a16:creationId xmlns:a16="http://schemas.microsoft.com/office/drawing/2014/main" id="{83202FA7-D00B-430B-9644-C3D052071ACA}"/>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131950605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360000" y="341338"/>
            <a:ext cx="8424001" cy="5526452"/>
          </a:xfrm>
          <a:prstGeom prst="rect">
            <a:avLst/>
          </a:prstGeom>
          <a:solidFill>
            <a:srgbClr val="3F5564"/>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146631" y="2404808"/>
            <a:ext cx="6850742" cy="1349829"/>
          </a:xfrm>
          <a:prstGeom prst="rect">
            <a:avLst/>
          </a:prstGeom>
        </p:spPr>
        <p:txBody>
          <a:bodyPr anchor="ctr" anchorCtr="0">
            <a:noAutofit/>
          </a:bodyPr>
          <a:lstStyle>
            <a:lvl1pPr algn="ctr">
              <a:lnSpc>
                <a:spcPct val="90000"/>
              </a:lnSpc>
              <a:defRPr sz="4500" baseline="0">
                <a:solidFill>
                  <a:schemeClr val="bg1"/>
                </a:solidFill>
              </a:defRPr>
            </a:lvl1pPr>
          </a:lstStyle>
          <a:p>
            <a:endParaRPr lang="en-US" dirty="0"/>
          </a:p>
        </p:txBody>
      </p:sp>
      <p:sp>
        <p:nvSpPr>
          <p:cNvPr id="6" name="textruta 5">
            <a:extLst>
              <a:ext uri="{FF2B5EF4-FFF2-40B4-BE49-F238E27FC236}">
                <a16:creationId xmlns:a16="http://schemas.microsoft.com/office/drawing/2014/main" id="{26C13080-EE61-4752-AF76-A4F88152AD21}"/>
              </a:ext>
            </a:extLst>
          </p:cNvPr>
          <p:cNvSpPr txBox="1"/>
          <p:nvPr userDrawn="1"/>
        </p:nvSpPr>
        <p:spPr>
          <a:xfrm>
            <a:off x="360000" y="6376989"/>
            <a:ext cx="648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8" name="Bildobjekt 7" descr="Logo" title="Logo">
            <a:extLst>
              <a:ext uri="{FF2B5EF4-FFF2-40B4-BE49-F238E27FC236}">
                <a16:creationId xmlns:a16="http://schemas.microsoft.com/office/drawing/2014/main" id="{107F0A1F-359B-49FC-B4A4-B4423F836B53}"/>
              </a:ext>
            </a:extLst>
          </p:cNvPr>
          <p:cNvPicPr>
            <a:picLocks noChangeAspect="1"/>
          </p:cNvPicPr>
          <p:nvPr userDrawn="1"/>
        </p:nvPicPr>
        <p:blipFill>
          <a:blip r:embed="rId2"/>
          <a:stretch>
            <a:fillRect/>
          </a:stretch>
        </p:blipFill>
        <p:spPr>
          <a:xfrm>
            <a:off x="7616508" y="6164688"/>
            <a:ext cx="1152244" cy="384081"/>
          </a:xfrm>
          <a:prstGeom prst="rect">
            <a:avLst/>
          </a:prstGeom>
        </p:spPr>
      </p:pic>
    </p:spTree>
    <p:extLst>
      <p:ext uri="{BB962C8B-B14F-4D97-AF65-F5344CB8AC3E}">
        <p14:creationId xmlns:p14="http://schemas.microsoft.com/office/powerpoint/2010/main" val="196264620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E2D1B5D2-C43F-4C6B-A7FA-34DC90C6FADC}"/>
              </a:ext>
            </a:extLst>
          </p:cNvPr>
          <p:cNvSpPr/>
          <p:nvPr userDrawn="1"/>
        </p:nvSpPr>
        <p:spPr>
          <a:xfrm>
            <a:off x="360000" y="1144859"/>
            <a:ext cx="8424001" cy="5353142"/>
          </a:xfrm>
          <a:prstGeom prst="rect">
            <a:avLst/>
          </a:prstGeom>
          <a:solidFill>
            <a:srgbClr val="3F5564"/>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9" name="Platshållare för text 4">
            <a:extLst>
              <a:ext uri="{FF2B5EF4-FFF2-40B4-BE49-F238E27FC236}">
                <a16:creationId xmlns:a16="http://schemas.microsoft.com/office/drawing/2014/main" id="{527D8E7C-BB63-4107-AE9F-73C9EC9FEA90}"/>
              </a:ext>
            </a:extLst>
          </p:cNvPr>
          <p:cNvSpPr>
            <a:spLocks noGrp="1"/>
          </p:cNvSpPr>
          <p:nvPr>
            <p:ph type="body" sz="quarter" idx="11" hasCustomPrompt="1"/>
          </p:nvPr>
        </p:nvSpPr>
        <p:spPr>
          <a:xfrm>
            <a:off x="1420650" y="2830623"/>
            <a:ext cx="6294600" cy="2370028"/>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12" name="textruta 11">
            <a:extLst>
              <a:ext uri="{FF2B5EF4-FFF2-40B4-BE49-F238E27FC236}">
                <a16:creationId xmlns:a16="http://schemas.microsoft.com/office/drawing/2014/main" id="{647DE4A7-0441-4412-B638-1EF142FA53A7}"/>
              </a:ext>
            </a:extLst>
          </p:cNvPr>
          <p:cNvSpPr txBox="1"/>
          <p:nvPr userDrawn="1"/>
        </p:nvSpPr>
        <p:spPr>
          <a:xfrm>
            <a:off x="360000" y="360008"/>
            <a:ext cx="6555150" cy="483429"/>
          </a:xfrm>
          <a:prstGeom prst="rect">
            <a:avLst/>
          </a:prstGeom>
          <a:noFill/>
        </p:spPr>
        <p:txBody>
          <a:bodyPr wrap="square" lIns="0" tIns="0" rIns="0" bIns="0" rtlCol="0" anchor="ctr" anchorCtr="0">
            <a:noAutofit/>
          </a:bodyPr>
          <a:lstStyle/>
          <a:p>
            <a:r>
              <a:rPr lang="sv-SE" sz="1200" dirty="0"/>
              <a:t>Hållbar stad – öppen för världen</a:t>
            </a:r>
          </a:p>
        </p:txBody>
      </p:sp>
      <p:sp>
        <p:nvSpPr>
          <p:cNvPr id="2" name="textruta 1">
            <a:extLst>
              <a:ext uri="{FF2B5EF4-FFF2-40B4-BE49-F238E27FC236}">
                <a16:creationId xmlns:a16="http://schemas.microsoft.com/office/drawing/2014/main" id="{DB19EC1B-923F-4489-8A9E-C185B834DC9A}"/>
              </a:ext>
            </a:extLst>
          </p:cNvPr>
          <p:cNvSpPr txBox="1"/>
          <p:nvPr userDrawn="1"/>
        </p:nvSpPr>
        <p:spPr>
          <a:xfrm>
            <a:off x="1420650" y="2405064"/>
            <a:ext cx="3456150" cy="309600"/>
          </a:xfrm>
          <a:prstGeom prst="rect">
            <a:avLst/>
          </a:prstGeom>
        </p:spPr>
        <p:txBody>
          <a:bodyPr vert="horz" lIns="0" tIns="0" rIns="0" bIns="0" rtlCol="0">
            <a:noAutofit/>
          </a:bodyPr>
          <a:lstStyle>
            <a:lvl1pPr lvl="0" indent="0" defTabSz="914332">
              <a:lnSpc>
                <a:spcPct val="100000"/>
              </a:lnSpc>
              <a:spcBef>
                <a:spcPts val="0"/>
              </a:spcBef>
              <a:spcAft>
                <a:spcPts val="300"/>
              </a:spcAft>
              <a:buFont typeface="Arial" panose="020B0604020202020204" pitchFamily="34" charset="0"/>
              <a:buNone/>
              <a:defRPr sz="1700" kern="0" baseline="0">
                <a:solidFill>
                  <a:schemeClr val="bg1"/>
                </a:solidFill>
                <a:latin typeface="+mj-lt"/>
              </a:defRPr>
            </a:lvl1pPr>
            <a:lvl2pPr marL="457167" indent="-230384" defTabSz="914332">
              <a:lnSpc>
                <a:spcPct val="110000"/>
              </a:lnSpc>
              <a:spcBef>
                <a:spcPts val="0"/>
              </a:spcBef>
              <a:spcAft>
                <a:spcPts val="300"/>
              </a:spcAft>
              <a:buFont typeface="Arial" panose="020B0604020202020204" pitchFamily="34" charset="0"/>
              <a:buChar char="–"/>
              <a:defRPr sz="1700"/>
            </a:lvl2pPr>
            <a:lvl3pPr marL="687548" indent="-230384" defTabSz="914332">
              <a:lnSpc>
                <a:spcPct val="110000"/>
              </a:lnSpc>
              <a:spcBef>
                <a:spcPts val="0"/>
              </a:spcBef>
              <a:spcAft>
                <a:spcPts val="300"/>
              </a:spcAft>
              <a:buFont typeface="Wingdings" panose="05000000000000000000" pitchFamily="2" charset="2"/>
              <a:buChar char="§"/>
              <a:defRPr sz="1700"/>
            </a:lvl3pPr>
            <a:lvl4pPr marL="914332" indent="-228584" defTabSz="914332">
              <a:lnSpc>
                <a:spcPct val="110000"/>
              </a:lnSpc>
              <a:spcBef>
                <a:spcPts val="0"/>
              </a:spcBef>
              <a:spcAft>
                <a:spcPts val="300"/>
              </a:spcAft>
              <a:buFont typeface="Arial" panose="020B0604020202020204" pitchFamily="34" charset="0"/>
              <a:buChar char="•"/>
              <a:defRPr sz="1700"/>
            </a:lvl4pPr>
            <a:lvl5pPr marL="1144714" indent="-228584" defTabSz="914332">
              <a:lnSpc>
                <a:spcPct val="110000"/>
              </a:lnSpc>
              <a:spcBef>
                <a:spcPts val="0"/>
              </a:spcBef>
              <a:spcAft>
                <a:spcPts val="300"/>
              </a:spcAft>
              <a:buFont typeface="Arial" panose="020B0604020202020204" pitchFamily="34" charset="0"/>
              <a:buChar char="•"/>
              <a:defRPr sz="1700"/>
            </a:lvl5pPr>
            <a:lvl6pPr marL="2514412" indent="-228584" defTabSz="914332">
              <a:lnSpc>
                <a:spcPct val="90000"/>
              </a:lnSpc>
              <a:spcBef>
                <a:spcPts val="500"/>
              </a:spcBef>
              <a:buFont typeface="Arial" panose="020B0604020202020204" pitchFamily="34" charset="0"/>
              <a:buChar char="•"/>
            </a:lvl6pPr>
            <a:lvl7pPr marL="2971578" indent="-228584" defTabSz="914332">
              <a:lnSpc>
                <a:spcPct val="90000"/>
              </a:lnSpc>
              <a:spcBef>
                <a:spcPts val="500"/>
              </a:spcBef>
              <a:buFont typeface="Arial" panose="020B0604020202020204" pitchFamily="34" charset="0"/>
              <a:buChar char="•"/>
            </a:lvl7pPr>
            <a:lvl8pPr marL="3428744" indent="-228584" defTabSz="914332">
              <a:lnSpc>
                <a:spcPct val="90000"/>
              </a:lnSpc>
              <a:spcBef>
                <a:spcPts val="500"/>
              </a:spcBef>
              <a:buFont typeface="Arial" panose="020B0604020202020204" pitchFamily="34" charset="0"/>
              <a:buChar char="•"/>
            </a:lvl8pPr>
            <a:lvl9pPr marL="3885910" indent="-228584" defTabSz="914332">
              <a:lnSpc>
                <a:spcPct val="90000"/>
              </a:lnSpc>
              <a:spcBef>
                <a:spcPts val="500"/>
              </a:spcBef>
              <a:buFont typeface="Arial" panose="020B0604020202020204" pitchFamily="34" charset="0"/>
              <a:buChar char="•"/>
            </a:lvl9pPr>
          </a:lstStyle>
          <a:p>
            <a:pPr lvl="0"/>
            <a:r>
              <a:rPr lang="sv-SE" dirty="0"/>
              <a:t>Kontakt</a:t>
            </a:r>
          </a:p>
        </p:txBody>
      </p:sp>
      <p:pic>
        <p:nvPicPr>
          <p:cNvPr id="7" name="Bildobjekt 6" descr="Logo" title="Logo">
            <a:extLst>
              <a:ext uri="{FF2B5EF4-FFF2-40B4-BE49-F238E27FC236}">
                <a16:creationId xmlns:a16="http://schemas.microsoft.com/office/drawing/2014/main" id="{6CFB483C-3DE4-43B1-BE58-F10B760FF08E}"/>
              </a:ext>
            </a:extLst>
          </p:cNvPr>
          <p:cNvPicPr>
            <a:picLocks noChangeAspect="1"/>
          </p:cNvPicPr>
          <p:nvPr userDrawn="1"/>
        </p:nvPicPr>
        <p:blipFill>
          <a:blip r:embed="rId2"/>
          <a:stretch>
            <a:fillRect/>
          </a:stretch>
        </p:blipFill>
        <p:spPr>
          <a:xfrm>
            <a:off x="7616264" y="387938"/>
            <a:ext cx="1152244" cy="384081"/>
          </a:xfrm>
          <a:prstGeom prst="rect">
            <a:avLst/>
          </a:prstGeom>
        </p:spPr>
      </p:pic>
    </p:spTree>
    <p:extLst>
      <p:ext uri="{BB962C8B-B14F-4D97-AF65-F5344CB8AC3E}">
        <p14:creationId xmlns:p14="http://schemas.microsoft.com/office/powerpoint/2010/main" val="425504630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EE034447-B413-4A96-BFF8-275EEDDCD05C}"/>
              </a:ext>
            </a:extLst>
          </p:cNvPr>
          <p:cNvPicPr>
            <a:picLocks noChangeAspect="1"/>
          </p:cNvPicPr>
          <p:nvPr userDrawn="1"/>
        </p:nvPicPr>
        <p:blipFill>
          <a:blip r:embed="rId2"/>
          <a:stretch>
            <a:fillRect/>
          </a:stretch>
        </p:blipFill>
        <p:spPr>
          <a:xfrm>
            <a:off x="3891862" y="2345323"/>
            <a:ext cx="1365622" cy="2164268"/>
          </a:xfrm>
          <a:prstGeom prst="rect">
            <a:avLst/>
          </a:prstGeom>
        </p:spPr>
      </p:pic>
    </p:spTree>
    <p:extLst>
      <p:ext uri="{BB962C8B-B14F-4D97-AF65-F5344CB8AC3E}">
        <p14:creationId xmlns:p14="http://schemas.microsoft.com/office/powerpoint/2010/main" val="393144867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E2D1B5D2-C43F-4C6B-A7FA-34DC90C6FADC}"/>
              </a:ext>
            </a:extLst>
          </p:cNvPr>
          <p:cNvSpPr/>
          <p:nvPr userDrawn="1"/>
        </p:nvSpPr>
        <p:spPr>
          <a:xfrm>
            <a:off x="360000" y="1144859"/>
            <a:ext cx="8424001" cy="5353142"/>
          </a:xfrm>
          <a:prstGeom prst="rect">
            <a:avLst/>
          </a:prstGeom>
          <a:solidFill>
            <a:schemeClr val="accent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812109" y="1738313"/>
            <a:ext cx="7541315" cy="1349829"/>
          </a:xfrm>
          <a:prstGeom prst="rect">
            <a:avLst/>
          </a:prstGeom>
        </p:spPr>
        <p:txBody>
          <a:bodyPr anchor="ctr" anchorCtr="0">
            <a:noAutofit/>
          </a:bodyPr>
          <a:lstStyle>
            <a:lvl1pPr algn="l">
              <a:lnSpc>
                <a:spcPct val="90000"/>
              </a:lnSpc>
              <a:defRPr sz="4200" kern="0" spc="0" baseline="0">
                <a:solidFill>
                  <a:schemeClr val="bg1"/>
                </a:solidFill>
              </a:defRPr>
            </a:lvl1pPr>
          </a:lstStyle>
          <a:p>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812110" y="3277761"/>
            <a:ext cx="5704252"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812110" y="3718797"/>
            <a:ext cx="5704252"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dirty="0"/>
              <a:t>Eventuellt namn på föredragshållare</a:t>
            </a:r>
          </a:p>
        </p:txBody>
      </p:sp>
      <p:sp>
        <p:nvSpPr>
          <p:cNvPr id="12" name="textruta 11">
            <a:extLst>
              <a:ext uri="{FF2B5EF4-FFF2-40B4-BE49-F238E27FC236}">
                <a16:creationId xmlns:a16="http://schemas.microsoft.com/office/drawing/2014/main" id="{647DE4A7-0441-4412-B638-1EF142FA53A7}"/>
              </a:ext>
            </a:extLst>
          </p:cNvPr>
          <p:cNvSpPr txBox="1"/>
          <p:nvPr userDrawn="1"/>
        </p:nvSpPr>
        <p:spPr>
          <a:xfrm>
            <a:off x="360000" y="360008"/>
            <a:ext cx="6555150" cy="483429"/>
          </a:xfrm>
          <a:prstGeom prst="rect">
            <a:avLst/>
          </a:prstGeom>
          <a:noFill/>
        </p:spPr>
        <p:txBody>
          <a:bodyPr wrap="square" lIns="0" tIns="0" rIns="0" bIns="0" rtlCol="0" anchor="ctr" anchorCtr="0">
            <a:noAutofit/>
          </a:bodyPr>
          <a:lstStyle/>
          <a:p>
            <a:r>
              <a:rPr lang="sv-SE" sz="1200" dirty="0"/>
              <a:t>Hållbar stad – öppen för världen</a:t>
            </a:r>
          </a:p>
        </p:txBody>
      </p:sp>
      <p:pic>
        <p:nvPicPr>
          <p:cNvPr id="9" name="Bildobjekt 8" descr="Logo" title="Logo">
            <a:extLst>
              <a:ext uri="{FF2B5EF4-FFF2-40B4-BE49-F238E27FC236}">
                <a16:creationId xmlns:a16="http://schemas.microsoft.com/office/drawing/2014/main" id="{4525EAC6-4F6F-4D83-913D-CD8D95CD26E4}"/>
              </a:ext>
            </a:extLst>
          </p:cNvPr>
          <p:cNvPicPr>
            <a:picLocks noChangeAspect="1"/>
          </p:cNvPicPr>
          <p:nvPr userDrawn="1"/>
        </p:nvPicPr>
        <p:blipFill>
          <a:blip r:embed="rId2"/>
          <a:stretch>
            <a:fillRect/>
          </a:stretch>
        </p:blipFill>
        <p:spPr>
          <a:xfrm>
            <a:off x="7616264" y="387938"/>
            <a:ext cx="1152244" cy="384081"/>
          </a:xfrm>
          <a:prstGeom prst="rect">
            <a:avLst/>
          </a:prstGeom>
        </p:spPr>
      </p:pic>
    </p:spTree>
    <p:extLst>
      <p:ext uri="{BB962C8B-B14F-4D97-AF65-F5344CB8AC3E}">
        <p14:creationId xmlns:p14="http://schemas.microsoft.com/office/powerpoint/2010/main" val="277516684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dirty="0"/>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792000" y="1736725"/>
            <a:ext cx="7551900" cy="4032000"/>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Platshållare för bildnummer 4">
            <a:extLst>
              <a:ext uri="{FF2B5EF4-FFF2-40B4-BE49-F238E27FC236}">
                <a16:creationId xmlns:a16="http://schemas.microsoft.com/office/drawing/2014/main" id="{5677FA8E-0D2A-4567-9A9F-90FCB1A8A9DE}"/>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64379966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dirty="0"/>
              <a:t>Klicka här för att ändra mall för rubrikformat</a:t>
            </a:r>
          </a:p>
        </p:txBody>
      </p:sp>
      <p:sp>
        <p:nvSpPr>
          <p:cNvPr id="3" name="Content Placeholder 2"/>
          <p:cNvSpPr>
            <a:spLocks noGrp="1"/>
          </p:cNvSpPr>
          <p:nvPr>
            <p:ph sz="half" idx="1"/>
          </p:nvPr>
        </p:nvSpPr>
        <p:spPr>
          <a:xfrm>
            <a:off x="360000" y="1736728"/>
            <a:ext cx="3958560"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4825734" y="1736728"/>
            <a:ext cx="3958273"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Platshållare för bildnummer 4">
            <a:extLst>
              <a:ext uri="{FF2B5EF4-FFF2-40B4-BE49-F238E27FC236}">
                <a16:creationId xmlns:a16="http://schemas.microsoft.com/office/drawing/2014/main" id="{E41315E5-FBCE-4909-BFC7-D1AFC743411D}"/>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209841952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dirty="0"/>
              <a:t>Klicka här för att ändra mall för rubrikformat</a:t>
            </a:r>
          </a:p>
        </p:txBody>
      </p:sp>
      <p:sp>
        <p:nvSpPr>
          <p:cNvPr id="3" name="Text Placeholder 2"/>
          <p:cNvSpPr>
            <a:spLocks noGrp="1"/>
          </p:cNvSpPr>
          <p:nvPr>
            <p:ph type="body" idx="1"/>
          </p:nvPr>
        </p:nvSpPr>
        <p:spPr>
          <a:xfrm>
            <a:off x="365761" y="1588563"/>
            <a:ext cx="395856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dirty="0"/>
              <a:t>Redigera format för bakgrundstext</a:t>
            </a:r>
          </a:p>
        </p:txBody>
      </p:sp>
      <p:sp>
        <p:nvSpPr>
          <p:cNvPr id="4" name="Content Placeholder 3"/>
          <p:cNvSpPr>
            <a:spLocks noGrp="1"/>
          </p:cNvSpPr>
          <p:nvPr>
            <p:ph sz="half" idx="2"/>
          </p:nvPr>
        </p:nvSpPr>
        <p:spPr>
          <a:xfrm>
            <a:off x="365761" y="2281031"/>
            <a:ext cx="3958560" cy="3524684"/>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4824000" y="1591385"/>
            <a:ext cx="396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dirty="0"/>
              <a:t>Redigera format för bakgrundstext</a:t>
            </a:r>
          </a:p>
        </p:txBody>
      </p:sp>
      <p:sp>
        <p:nvSpPr>
          <p:cNvPr id="6" name="Content Placeholder 5"/>
          <p:cNvSpPr>
            <a:spLocks noGrp="1"/>
          </p:cNvSpPr>
          <p:nvPr>
            <p:ph sz="quarter" idx="4"/>
          </p:nvPr>
        </p:nvSpPr>
        <p:spPr>
          <a:xfrm>
            <a:off x="4824000" y="2281035"/>
            <a:ext cx="3960000" cy="3524685"/>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8" name="Platshållare för bildnummer 4">
            <a:extLst>
              <a:ext uri="{FF2B5EF4-FFF2-40B4-BE49-F238E27FC236}">
                <a16:creationId xmlns:a16="http://schemas.microsoft.com/office/drawing/2014/main" id="{2EB24801-EACC-45A4-B79F-A6B3FCB11B50}"/>
              </a:ext>
            </a:extLst>
          </p:cNvPr>
          <p:cNvSpPr>
            <a:spLocks noGrp="1"/>
          </p:cNvSpPr>
          <p:nvPr>
            <p:ph type="sldNum" sz="quarter" idx="10"/>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66081393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4">
            <a:extLst>
              <a:ext uri="{FF2B5EF4-FFF2-40B4-BE49-F238E27FC236}">
                <a16:creationId xmlns:a16="http://schemas.microsoft.com/office/drawing/2014/main" id="{AB04B91C-34DC-4D87-97CE-9A5535BE260E}"/>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412975096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p>
        </p:txBody>
      </p:sp>
      <p:sp>
        <p:nvSpPr>
          <p:cNvPr id="3" name="Picture Placeholder 2"/>
          <p:cNvSpPr>
            <a:spLocks noGrp="1"/>
          </p:cNvSpPr>
          <p:nvPr>
            <p:ph type="pic" idx="1" hasCustomPrompt="1"/>
          </p:nvPr>
        </p:nvSpPr>
        <p:spPr>
          <a:xfrm>
            <a:off x="5220000" y="1736728"/>
            <a:ext cx="3564000" cy="4194629"/>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5" name="Content Placeholder 2">
            <a:extLst>
              <a:ext uri="{FF2B5EF4-FFF2-40B4-BE49-F238E27FC236}">
                <a16:creationId xmlns:a16="http://schemas.microsoft.com/office/drawing/2014/main" id="{E035ECBB-3AD1-4BD8-A68D-6D8280C92C17}"/>
              </a:ext>
            </a:extLst>
          </p:cNvPr>
          <p:cNvSpPr>
            <a:spLocks noGrp="1"/>
          </p:cNvSpPr>
          <p:nvPr>
            <p:ph sz="half" idx="10"/>
          </p:nvPr>
        </p:nvSpPr>
        <p:spPr>
          <a:xfrm>
            <a:off x="360000" y="1736728"/>
            <a:ext cx="4302000"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6" name="Platshållare för bildnummer 4">
            <a:extLst>
              <a:ext uri="{FF2B5EF4-FFF2-40B4-BE49-F238E27FC236}">
                <a16:creationId xmlns:a16="http://schemas.microsoft.com/office/drawing/2014/main" id="{D4B16CD1-0253-4DF3-90DD-4EFA5F2D7F97}"/>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348198174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360000" y="1736731"/>
            <a:ext cx="3564000" cy="4197497"/>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5" name="Content Placeholder 2">
            <a:extLst>
              <a:ext uri="{FF2B5EF4-FFF2-40B4-BE49-F238E27FC236}">
                <a16:creationId xmlns:a16="http://schemas.microsoft.com/office/drawing/2014/main" id="{5BD080CD-995E-421E-B8CD-90E9BFA77E4C}"/>
              </a:ext>
            </a:extLst>
          </p:cNvPr>
          <p:cNvSpPr>
            <a:spLocks noGrp="1"/>
          </p:cNvSpPr>
          <p:nvPr>
            <p:ph sz="half" idx="10"/>
          </p:nvPr>
        </p:nvSpPr>
        <p:spPr>
          <a:xfrm>
            <a:off x="4489200" y="1736728"/>
            <a:ext cx="4302000"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6" name="Platshållare för bildnummer 4">
            <a:extLst>
              <a:ext uri="{FF2B5EF4-FFF2-40B4-BE49-F238E27FC236}">
                <a16:creationId xmlns:a16="http://schemas.microsoft.com/office/drawing/2014/main" id="{2ACCAF9F-22B7-4E66-8AAB-8821CE7DCE52}"/>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26376446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endParaRPr lang="sv-SE" dirty="0"/>
          </a:p>
        </p:txBody>
      </p:sp>
      <p:sp>
        <p:nvSpPr>
          <p:cNvPr id="3" name="Text Placeholder 2"/>
          <p:cNvSpPr>
            <a:spLocks noGrp="1"/>
          </p:cNvSpPr>
          <p:nvPr>
            <p:ph type="body" idx="1"/>
          </p:nvPr>
        </p:nvSpPr>
        <p:spPr>
          <a:xfrm>
            <a:off x="365761" y="1588563"/>
            <a:ext cx="395856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4" name="Content Placeholder 3"/>
          <p:cNvSpPr>
            <a:spLocks noGrp="1"/>
          </p:cNvSpPr>
          <p:nvPr>
            <p:ph sz="half" idx="2"/>
          </p:nvPr>
        </p:nvSpPr>
        <p:spPr>
          <a:xfrm>
            <a:off x="365761" y="2281031"/>
            <a:ext cx="3958560" cy="3524684"/>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4824000" y="1591385"/>
            <a:ext cx="396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4824000" y="2281035"/>
            <a:ext cx="396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8" name="Platshållare för bildnummer 4">
            <a:extLst>
              <a:ext uri="{FF2B5EF4-FFF2-40B4-BE49-F238E27FC236}">
                <a16:creationId xmlns:a16="http://schemas.microsoft.com/office/drawing/2014/main" id="{2C5BF656-B037-4A82-83B8-0AEE3F936C5F}"/>
              </a:ext>
            </a:extLst>
          </p:cNvPr>
          <p:cNvSpPr>
            <a:spLocks noGrp="1"/>
          </p:cNvSpPr>
          <p:nvPr>
            <p:ph type="sldNum" sz="quarter" idx="10"/>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226547110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360000" y="1736725"/>
            <a:ext cx="27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360000" y="5549755"/>
            <a:ext cx="27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3222000" y="1736725"/>
            <a:ext cx="27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3222000" y="5549755"/>
            <a:ext cx="27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6084000" y="1736725"/>
            <a:ext cx="27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6084000" y="5549755"/>
            <a:ext cx="27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9" name="Platshållare för bildnummer 4">
            <a:extLst>
              <a:ext uri="{FF2B5EF4-FFF2-40B4-BE49-F238E27FC236}">
                <a16:creationId xmlns:a16="http://schemas.microsoft.com/office/drawing/2014/main" id="{248A7F10-EB5E-4013-B0B5-5B0AFAC41AEB}"/>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192054967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9144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113752757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9144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146631" y="2404809"/>
            <a:ext cx="6850742" cy="1113092"/>
          </a:xfrm>
          <a:prstGeom prst="rect">
            <a:avLst/>
          </a:prstGeom>
        </p:spPr>
        <p:txBody>
          <a:bodyPr anchor="ctr" anchorCtr="0">
            <a:noAutofit/>
          </a:bodyPr>
          <a:lstStyle>
            <a:lvl1pPr algn="ctr">
              <a:lnSpc>
                <a:spcPct val="90000"/>
              </a:lnSpc>
              <a:defRPr sz="4500">
                <a:solidFill>
                  <a:schemeClr val="bg1"/>
                </a:solidFill>
              </a:defRPr>
            </a:lvl1pPr>
          </a:lstStyle>
          <a:p>
            <a:endParaRPr lang="en-US" dirty="0"/>
          </a:p>
        </p:txBody>
      </p:sp>
    </p:spTree>
    <p:extLst>
      <p:ext uri="{BB962C8B-B14F-4D97-AF65-F5344CB8AC3E}">
        <p14:creationId xmlns:p14="http://schemas.microsoft.com/office/powerpoint/2010/main" val="163365205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4">
            <a:extLst>
              <a:ext uri="{FF2B5EF4-FFF2-40B4-BE49-F238E27FC236}">
                <a16:creationId xmlns:a16="http://schemas.microsoft.com/office/drawing/2014/main" id="{B3043FC5-4B35-4949-9667-02AA3B76668E}"/>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309199309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246511521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360000" y="360000"/>
            <a:ext cx="8432285" cy="5526452"/>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hasCustomPrompt="1"/>
          </p:nvPr>
        </p:nvSpPr>
        <p:spPr>
          <a:xfrm>
            <a:off x="1409700" y="1973603"/>
            <a:ext cx="6362730" cy="885112"/>
          </a:xfrm>
          <a:prstGeom prst="rect">
            <a:avLst/>
          </a:prstGeom>
        </p:spPr>
        <p:txBody>
          <a:bodyPr anchor="ctr" anchorCtr="0">
            <a:noAutofit/>
          </a:bodyPr>
          <a:lstStyle>
            <a:lvl1pPr algn="ctr">
              <a:lnSpc>
                <a:spcPct val="90000"/>
              </a:lnSpc>
              <a:defRPr sz="4000">
                <a:solidFill>
                  <a:schemeClr val="bg1"/>
                </a:solidFill>
              </a:defRPr>
            </a:lvl1pPr>
          </a:lstStyle>
          <a:p>
            <a:r>
              <a:rPr lang="sv-SE" dirty="0"/>
              <a:t>Klicka här för att ändra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360000" y="6376989"/>
            <a:ext cx="648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E8BE9D01-1940-43A8-B8E6-557FC3310459}"/>
              </a:ext>
            </a:extLst>
          </p:cNvPr>
          <p:cNvPicPr>
            <a:picLocks noChangeAspect="1"/>
          </p:cNvPicPr>
          <p:nvPr userDrawn="1"/>
        </p:nvPicPr>
        <p:blipFill>
          <a:blip r:embed="rId2"/>
          <a:stretch>
            <a:fillRect/>
          </a:stretch>
        </p:blipFill>
        <p:spPr>
          <a:xfrm>
            <a:off x="7616508" y="6164688"/>
            <a:ext cx="1152244" cy="384081"/>
          </a:xfrm>
          <a:prstGeom prst="rect">
            <a:avLst/>
          </a:prstGeom>
        </p:spPr>
      </p:pic>
    </p:spTree>
    <p:extLst>
      <p:ext uri="{BB962C8B-B14F-4D97-AF65-F5344CB8AC3E}">
        <p14:creationId xmlns:p14="http://schemas.microsoft.com/office/powerpoint/2010/main" val="9566812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360000" y="341338"/>
            <a:ext cx="8424001" cy="5526452"/>
          </a:xfrm>
          <a:prstGeom prst="rect">
            <a:avLst/>
          </a:prstGeom>
          <a:solidFill>
            <a:schemeClr val="accent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146631" y="2404808"/>
            <a:ext cx="6850742" cy="1349829"/>
          </a:xfrm>
          <a:prstGeom prst="rect">
            <a:avLst/>
          </a:prstGeom>
        </p:spPr>
        <p:txBody>
          <a:bodyPr anchor="ctr" anchorCtr="0">
            <a:noAutofit/>
          </a:bodyPr>
          <a:lstStyle>
            <a:lvl1pPr algn="ctr">
              <a:lnSpc>
                <a:spcPct val="90000"/>
              </a:lnSpc>
              <a:defRPr sz="4500" baseline="0">
                <a:solidFill>
                  <a:schemeClr val="bg1"/>
                </a:solidFill>
              </a:defRPr>
            </a:lvl1pPr>
          </a:lstStyle>
          <a:p>
            <a:endParaRPr lang="en-US" dirty="0"/>
          </a:p>
        </p:txBody>
      </p:sp>
      <p:sp>
        <p:nvSpPr>
          <p:cNvPr id="6" name="textruta 5">
            <a:extLst>
              <a:ext uri="{FF2B5EF4-FFF2-40B4-BE49-F238E27FC236}">
                <a16:creationId xmlns:a16="http://schemas.microsoft.com/office/drawing/2014/main" id="{26C13080-EE61-4752-AF76-A4F88152AD21}"/>
              </a:ext>
            </a:extLst>
          </p:cNvPr>
          <p:cNvSpPr txBox="1"/>
          <p:nvPr userDrawn="1"/>
        </p:nvSpPr>
        <p:spPr>
          <a:xfrm>
            <a:off x="360000" y="6376989"/>
            <a:ext cx="648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8" name="Bildobjekt 7" descr="Logo" title="Logo">
            <a:extLst>
              <a:ext uri="{FF2B5EF4-FFF2-40B4-BE49-F238E27FC236}">
                <a16:creationId xmlns:a16="http://schemas.microsoft.com/office/drawing/2014/main" id="{5DC1C357-7928-47BE-91A8-F9F10E884B4D}"/>
              </a:ext>
            </a:extLst>
          </p:cNvPr>
          <p:cNvPicPr>
            <a:picLocks noChangeAspect="1"/>
          </p:cNvPicPr>
          <p:nvPr userDrawn="1"/>
        </p:nvPicPr>
        <p:blipFill>
          <a:blip r:embed="rId2"/>
          <a:stretch>
            <a:fillRect/>
          </a:stretch>
        </p:blipFill>
        <p:spPr>
          <a:xfrm>
            <a:off x="7616508" y="6164688"/>
            <a:ext cx="1152244" cy="384081"/>
          </a:xfrm>
          <a:prstGeom prst="rect">
            <a:avLst/>
          </a:prstGeom>
        </p:spPr>
      </p:pic>
    </p:spTree>
    <p:extLst>
      <p:ext uri="{BB962C8B-B14F-4D97-AF65-F5344CB8AC3E}">
        <p14:creationId xmlns:p14="http://schemas.microsoft.com/office/powerpoint/2010/main" val="392795416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E2D1B5D2-C43F-4C6B-A7FA-34DC90C6FADC}"/>
              </a:ext>
            </a:extLst>
          </p:cNvPr>
          <p:cNvSpPr/>
          <p:nvPr userDrawn="1"/>
        </p:nvSpPr>
        <p:spPr>
          <a:xfrm>
            <a:off x="360000" y="1144859"/>
            <a:ext cx="8424001" cy="5353142"/>
          </a:xfrm>
          <a:prstGeom prst="rect">
            <a:avLst/>
          </a:prstGeom>
          <a:solidFill>
            <a:schemeClr val="accent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9" name="Platshållare för text 4">
            <a:extLst>
              <a:ext uri="{FF2B5EF4-FFF2-40B4-BE49-F238E27FC236}">
                <a16:creationId xmlns:a16="http://schemas.microsoft.com/office/drawing/2014/main" id="{527D8E7C-BB63-4107-AE9F-73C9EC9FEA90}"/>
              </a:ext>
            </a:extLst>
          </p:cNvPr>
          <p:cNvSpPr>
            <a:spLocks noGrp="1"/>
          </p:cNvSpPr>
          <p:nvPr>
            <p:ph type="body" sz="quarter" idx="11" hasCustomPrompt="1"/>
          </p:nvPr>
        </p:nvSpPr>
        <p:spPr>
          <a:xfrm>
            <a:off x="1420650" y="2830623"/>
            <a:ext cx="6294600" cy="2370028"/>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12" name="textruta 11">
            <a:extLst>
              <a:ext uri="{FF2B5EF4-FFF2-40B4-BE49-F238E27FC236}">
                <a16:creationId xmlns:a16="http://schemas.microsoft.com/office/drawing/2014/main" id="{647DE4A7-0441-4412-B638-1EF142FA53A7}"/>
              </a:ext>
            </a:extLst>
          </p:cNvPr>
          <p:cNvSpPr txBox="1"/>
          <p:nvPr userDrawn="1"/>
        </p:nvSpPr>
        <p:spPr>
          <a:xfrm>
            <a:off x="360000" y="360008"/>
            <a:ext cx="6555150" cy="483429"/>
          </a:xfrm>
          <a:prstGeom prst="rect">
            <a:avLst/>
          </a:prstGeom>
          <a:noFill/>
        </p:spPr>
        <p:txBody>
          <a:bodyPr wrap="square" lIns="0" tIns="0" rIns="0" bIns="0" rtlCol="0" anchor="ctr" anchorCtr="0">
            <a:noAutofit/>
          </a:bodyPr>
          <a:lstStyle/>
          <a:p>
            <a:r>
              <a:rPr lang="sv-SE" sz="1200" dirty="0"/>
              <a:t>Hållbar stad – öppen för världen</a:t>
            </a:r>
          </a:p>
        </p:txBody>
      </p:sp>
      <p:sp>
        <p:nvSpPr>
          <p:cNvPr id="2" name="textruta 1">
            <a:extLst>
              <a:ext uri="{FF2B5EF4-FFF2-40B4-BE49-F238E27FC236}">
                <a16:creationId xmlns:a16="http://schemas.microsoft.com/office/drawing/2014/main" id="{DB19EC1B-923F-4489-8A9E-C185B834DC9A}"/>
              </a:ext>
            </a:extLst>
          </p:cNvPr>
          <p:cNvSpPr txBox="1"/>
          <p:nvPr userDrawn="1"/>
        </p:nvSpPr>
        <p:spPr>
          <a:xfrm>
            <a:off x="1420650" y="2405064"/>
            <a:ext cx="3456150" cy="309600"/>
          </a:xfrm>
          <a:prstGeom prst="rect">
            <a:avLst/>
          </a:prstGeom>
        </p:spPr>
        <p:txBody>
          <a:bodyPr vert="horz" lIns="0" tIns="0" rIns="0" bIns="0" rtlCol="0">
            <a:noAutofit/>
          </a:bodyPr>
          <a:lstStyle>
            <a:lvl1pPr lvl="0" indent="0" defTabSz="914332">
              <a:lnSpc>
                <a:spcPct val="100000"/>
              </a:lnSpc>
              <a:spcBef>
                <a:spcPts val="0"/>
              </a:spcBef>
              <a:spcAft>
                <a:spcPts val="300"/>
              </a:spcAft>
              <a:buFont typeface="Arial" panose="020B0604020202020204" pitchFamily="34" charset="0"/>
              <a:buNone/>
              <a:defRPr sz="1700" kern="0" baseline="0">
                <a:solidFill>
                  <a:schemeClr val="bg1"/>
                </a:solidFill>
                <a:latin typeface="+mj-lt"/>
              </a:defRPr>
            </a:lvl1pPr>
            <a:lvl2pPr marL="457167" indent="-230384" defTabSz="914332">
              <a:lnSpc>
                <a:spcPct val="110000"/>
              </a:lnSpc>
              <a:spcBef>
                <a:spcPts val="0"/>
              </a:spcBef>
              <a:spcAft>
                <a:spcPts val="300"/>
              </a:spcAft>
              <a:buFont typeface="Arial" panose="020B0604020202020204" pitchFamily="34" charset="0"/>
              <a:buChar char="–"/>
              <a:defRPr sz="1700"/>
            </a:lvl2pPr>
            <a:lvl3pPr marL="687548" indent="-230384" defTabSz="914332">
              <a:lnSpc>
                <a:spcPct val="110000"/>
              </a:lnSpc>
              <a:spcBef>
                <a:spcPts val="0"/>
              </a:spcBef>
              <a:spcAft>
                <a:spcPts val="300"/>
              </a:spcAft>
              <a:buFont typeface="Wingdings" panose="05000000000000000000" pitchFamily="2" charset="2"/>
              <a:buChar char="§"/>
              <a:defRPr sz="1700"/>
            </a:lvl3pPr>
            <a:lvl4pPr marL="914332" indent="-228584" defTabSz="914332">
              <a:lnSpc>
                <a:spcPct val="110000"/>
              </a:lnSpc>
              <a:spcBef>
                <a:spcPts val="0"/>
              </a:spcBef>
              <a:spcAft>
                <a:spcPts val="300"/>
              </a:spcAft>
              <a:buFont typeface="Arial" panose="020B0604020202020204" pitchFamily="34" charset="0"/>
              <a:buChar char="•"/>
              <a:defRPr sz="1700"/>
            </a:lvl4pPr>
            <a:lvl5pPr marL="1144714" indent="-228584" defTabSz="914332">
              <a:lnSpc>
                <a:spcPct val="110000"/>
              </a:lnSpc>
              <a:spcBef>
                <a:spcPts val="0"/>
              </a:spcBef>
              <a:spcAft>
                <a:spcPts val="300"/>
              </a:spcAft>
              <a:buFont typeface="Arial" panose="020B0604020202020204" pitchFamily="34" charset="0"/>
              <a:buChar char="•"/>
              <a:defRPr sz="1700"/>
            </a:lvl5pPr>
            <a:lvl6pPr marL="2514412" indent="-228584" defTabSz="914332">
              <a:lnSpc>
                <a:spcPct val="90000"/>
              </a:lnSpc>
              <a:spcBef>
                <a:spcPts val="500"/>
              </a:spcBef>
              <a:buFont typeface="Arial" panose="020B0604020202020204" pitchFamily="34" charset="0"/>
              <a:buChar char="•"/>
            </a:lvl6pPr>
            <a:lvl7pPr marL="2971578" indent="-228584" defTabSz="914332">
              <a:lnSpc>
                <a:spcPct val="90000"/>
              </a:lnSpc>
              <a:spcBef>
                <a:spcPts val="500"/>
              </a:spcBef>
              <a:buFont typeface="Arial" panose="020B0604020202020204" pitchFamily="34" charset="0"/>
              <a:buChar char="•"/>
            </a:lvl7pPr>
            <a:lvl8pPr marL="3428744" indent="-228584" defTabSz="914332">
              <a:lnSpc>
                <a:spcPct val="90000"/>
              </a:lnSpc>
              <a:spcBef>
                <a:spcPts val="500"/>
              </a:spcBef>
              <a:buFont typeface="Arial" panose="020B0604020202020204" pitchFamily="34" charset="0"/>
              <a:buChar char="•"/>
            </a:lvl8pPr>
            <a:lvl9pPr marL="3885910" indent="-228584" defTabSz="914332">
              <a:lnSpc>
                <a:spcPct val="90000"/>
              </a:lnSpc>
              <a:spcBef>
                <a:spcPts val="500"/>
              </a:spcBef>
              <a:buFont typeface="Arial" panose="020B0604020202020204" pitchFamily="34" charset="0"/>
              <a:buChar char="•"/>
            </a:lvl9pPr>
          </a:lstStyle>
          <a:p>
            <a:pPr lvl="0"/>
            <a:r>
              <a:rPr lang="sv-SE" dirty="0"/>
              <a:t>Kontakt</a:t>
            </a:r>
          </a:p>
        </p:txBody>
      </p:sp>
      <p:pic>
        <p:nvPicPr>
          <p:cNvPr id="7" name="Bildobjekt 6" descr="Logo" title="Logo">
            <a:extLst>
              <a:ext uri="{FF2B5EF4-FFF2-40B4-BE49-F238E27FC236}">
                <a16:creationId xmlns:a16="http://schemas.microsoft.com/office/drawing/2014/main" id="{7769122D-0D0E-4D0E-BE41-966EEBD570AA}"/>
              </a:ext>
            </a:extLst>
          </p:cNvPr>
          <p:cNvPicPr>
            <a:picLocks noChangeAspect="1"/>
          </p:cNvPicPr>
          <p:nvPr userDrawn="1"/>
        </p:nvPicPr>
        <p:blipFill>
          <a:blip r:embed="rId2"/>
          <a:stretch>
            <a:fillRect/>
          </a:stretch>
        </p:blipFill>
        <p:spPr>
          <a:xfrm>
            <a:off x="7616264" y="387938"/>
            <a:ext cx="1152244" cy="384081"/>
          </a:xfrm>
          <a:prstGeom prst="rect">
            <a:avLst/>
          </a:prstGeom>
        </p:spPr>
      </p:pic>
    </p:spTree>
    <p:extLst>
      <p:ext uri="{BB962C8B-B14F-4D97-AF65-F5344CB8AC3E}">
        <p14:creationId xmlns:p14="http://schemas.microsoft.com/office/powerpoint/2010/main" val="20488798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8FDA208F-AE40-42B0-B5DF-97A867F8D155}"/>
              </a:ext>
            </a:extLst>
          </p:cNvPr>
          <p:cNvPicPr>
            <a:picLocks noChangeAspect="1"/>
          </p:cNvPicPr>
          <p:nvPr userDrawn="1"/>
        </p:nvPicPr>
        <p:blipFill>
          <a:blip r:embed="rId2"/>
          <a:stretch>
            <a:fillRect/>
          </a:stretch>
        </p:blipFill>
        <p:spPr>
          <a:xfrm>
            <a:off x="3891862" y="2345323"/>
            <a:ext cx="1365622" cy="2164268"/>
          </a:xfrm>
          <a:prstGeom prst="rect">
            <a:avLst/>
          </a:prstGeom>
        </p:spPr>
      </p:pic>
    </p:spTree>
    <p:extLst>
      <p:ext uri="{BB962C8B-B14F-4D97-AF65-F5344CB8AC3E}">
        <p14:creationId xmlns:p14="http://schemas.microsoft.com/office/powerpoint/2010/main" val="364326460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E2D1B5D2-C43F-4C6B-A7FA-34DC90C6FADC}"/>
              </a:ext>
            </a:extLst>
          </p:cNvPr>
          <p:cNvSpPr/>
          <p:nvPr userDrawn="1"/>
        </p:nvSpPr>
        <p:spPr>
          <a:xfrm>
            <a:off x="360000" y="1144859"/>
            <a:ext cx="8424001" cy="5353142"/>
          </a:xfrm>
          <a:prstGeom prst="rect">
            <a:avLst/>
          </a:prstGeom>
          <a:solidFill>
            <a:schemeClr val="accent3"/>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812109" y="1738313"/>
            <a:ext cx="7541315" cy="1349829"/>
          </a:xfrm>
          <a:prstGeom prst="rect">
            <a:avLst/>
          </a:prstGeom>
        </p:spPr>
        <p:txBody>
          <a:bodyPr anchor="ctr" anchorCtr="0">
            <a:noAutofit/>
          </a:bodyPr>
          <a:lstStyle>
            <a:lvl1pPr algn="l">
              <a:lnSpc>
                <a:spcPct val="90000"/>
              </a:lnSpc>
              <a:defRPr sz="4200" kern="0" spc="0" baseline="0">
                <a:solidFill>
                  <a:schemeClr val="bg1"/>
                </a:solidFill>
              </a:defRPr>
            </a:lvl1pPr>
          </a:lstStyle>
          <a:p>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812110" y="3277761"/>
            <a:ext cx="5704252"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812110" y="3718797"/>
            <a:ext cx="5704252"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dirty="0"/>
              <a:t>Eventuellt namn på föredragshållare</a:t>
            </a:r>
          </a:p>
        </p:txBody>
      </p:sp>
      <p:sp>
        <p:nvSpPr>
          <p:cNvPr id="12" name="textruta 11">
            <a:extLst>
              <a:ext uri="{FF2B5EF4-FFF2-40B4-BE49-F238E27FC236}">
                <a16:creationId xmlns:a16="http://schemas.microsoft.com/office/drawing/2014/main" id="{647DE4A7-0441-4412-B638-1EF142FA53A7}"/>
              </a:ext>
            </a:extLst>
          </p:cNvPr>
          <p:cNvSpPr txBox="1"/>
          <p:nvPr userDrawn="1"/>
        </p:nvSpPr>
        <p:spPr>
          <a:xfrm>
            <a:off x="360000" y="360008"/>
            <a:ext cx="6555150" cy="483429"/>
          </a:xfrm>
          <a:prstGeom prst="rect">
            <a:avLst/>
          </a:prstGeom>
          <a:noFill/>
        </p:spPr>
        <p:txBody>
          <a:bodyPr wrap="square" lIns="0" tIns="0" rIns="0" bIns="0" rtlCol="0" anchor="ctr" anchorCtr="0">
            <a:noAutofit/>
          </a:bodyPr>
          <a:lstStyle/>
          <a:p>
            <a:r>
              <a:rPr lang="sv-SE" sz="1200" dirty="0"/>
              <a:t>Hållbar stad – öppen för världen</a:t>
            </a:r>
          </a:p>
        </p:txBody>
      </p:sp>
      <p:pic>
        <p:nvPicPr>
          <p:cNvPr id="9" name="Bildobjekt 8" descr="Logo" title="Logo">
            <a:extLst>
              <a:ext uri="{FF2B5EF4-FFF2-40B4-BE49-F238E27FC236}">
                <a16:creationId xmlns:a16="http://schemas.microsoft.com/office/drawing/2014/main" id="{1BF41A8D-C2E8-4884-A8AC-6110FEF1ED0D}"/>
              </a:ext>
            </a:extLst>
          </p:cNvPr>
          <p:cNvPicPr>
            <a:picLocks noChangeAspect="1"/>
          </p:cNvPicPr>
          <p:nvPr userDrawn="1"/>
        </p:nvPicPr>
        <p:blipFill>
          <a:blip r:embed="rId2"/>
          <a:stretch>
            <a:fillRect/>
          </a:stretch>
        </p:blipFill>
        <p:spPr>
          <a:xfrm>
            <a:off x="7616264" y="387938"/>
            <a:ext cx="1152244" cy="384081"/>
          </a:xfrm>
          <a:prstGeom prst="rect">
            <a:avLst/>
          </a:prstGeom>
        </p:spPr>
      </p:pic>
    </p:spTree>
    <p:extLst>
      <p:ext uri="{BB962C8B-B14F-4D97-AF65-F5344CB8AC3E}">
        <p14:creationId xmlns:p14="http://schemas.microsoft.com/office/powerpoint/2010/main" val="1732017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4">
            <a:extLst>
              <a:ext uri="{FF2B5EF4-FFF2-40B4-BE49-F238E27FC236}">
                <a16:creationId xmlns:a16="http://schemas.microsoft.com/office/drawing/2014/main" id="{220CA09E-C6B2-4650-B5E6-F7ED55AA8E99}"/>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66900590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dirty="0"/>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792000" y="1736725"/>
            <a:ext cx="7551900" cy="4032000"/>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Platshållare för bildnummer 4">
            <a:extLst>
              <a:ext uri="{FF2B5EF4-FFF2-40B4-BE49-F238E27FC236}">
                <a16:creationId xmlns:a16="http://schemas.microsoft.com/office/drawing/2014/main" id="{9080A5C4-839E-4B0F-8949-042E91913E10}"/>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279656360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dirty="0"/>
              <a:t>Klicka här för att ändra mall för rubrikformat</a:t>
            </a:r>
          </a:p>
        </p:txBody>
      </p:sp>
      <p:sp>
        <p:nvSpPr>
          <p:cNvPr id="3" name="Content Placeholder 2"/>
          <p:cNvSpPr>
            <a:spLocks noGrp="1"/>
          </p:cNvSpPr>
          <p:nvPr>
            <p:ph sz="half" idx="1"/>
          </p:nvPr>
        </p:nvSpPr>
        <p:spPr>
          <a:xfrm>
            <a:off x="360000" y="1736728"/>
            <a:ext cx="3958560"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4825734" y="1736728"/>
            <a:ext cx="3958273"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Platshållare för bildnummer 4">
            <a:extLst>
              <a:ext uri="{FF2B5EF4-FFF2-40B4-BE49-F238E27FC236}">
                <a16:creationId xmlns:a16="http://schemas.microsoft.com/office/drawing/2014/main" id="{0738AD5B-4426-46C2-844A-90B6F08A9A77}"/>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324222233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dirty="0"/>
              <a:t>Klicka här för att ändra mall för rubrikformat</a:t>
            </a:r>
          </a:p>
        </p:txBody>
      </p:sp>
      <p:sp>
        <p:nvSpPr>
          <p:cNvPr id="3" name="Text Placeholder 2"/>
          <p:cNvSpPr>
            <a:spLocks noGrp="1"/>
          </p:cNvSpPr>
          <p:nvPr>
            <p:ph type="body" idx="1"/>
          </p:nvPr>
        </p:nvSpPr>
        <p:spPr>
          <a:xfrm>
            <a:off x="365761" y="1588563"/>
            <a:ext cx="395856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dirty="0"/>
              <a:t>Redigera format för bakgrundstext</a:t>
            </a:r>
          </a:p>
        </p:txBody>
      </p:sp>
      <p:sp>
        <p:nvSpPr>
          <p:cNvPr id="4" name="Content Placeholder 3"/>
          <p:cNvSpPr>
            <a:spLocks noGrp="1"/>
          </p:cNvSpPr>
          <p:nvPr>
            <p:ph sz="half" idx="2"/>
          </p:nvPr>
        </p:nvSpPr>
        <p:spPr>
          <a:xfrm>
            <a:off x="365761" y="2281031"/>
            <a:ext cx="3958560" cy="3524684"/>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4824000" y="1591385"/>
            <a:ext cx="396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dirty="0"/>
              <a:t>Redigera format för bakgrundstext</a:t>
            </a:r>
          </a:p>
        </p:txBody>
      </p:sp>
      <p:sp>
        <p:nvSpPr>
          <p:cNvPr id="6" name="Content Placeholder 5"/>
          <p:cNvSpPr>
            <a:spLocks noGrp="1"/>
          </p:cNvSpPr>
          <p:nvPr>
            <p:ph sz="quarter" idx="4"/>
          </p:nvPr>
        </p:nvSpPr>
        <p:spPr>
          <a:xfrm>
            <a:off x="4824000" y="2281035"/>
            <a:ext cx="3960000" cy="3524685"/>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8" name="Platshållare för bildnummer 4">
            <a:extLst>
              <a:ext uri="{FF2B5EF4-FFF2-40B4-BE49-F238E27FC236}">
                <a16:creationId xmlns:a16="http://schemas.microsoft.com/office/drawing/2014/main" id="{4846F14A-34A1-4984-90D5-E2F0EF8F88BE}"/>
              </a:ext>
            </a:extLst>
          </p:cNvPr>
          <p:cNvSpPr>
            <a:spLocks noGrp="1"/>
          </p:cNvSpPr>
          <p:nvPr>
            <p:ph type="sldNum" sz="quarter" idx="10"/>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6154134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4">
            <a:extLst>
              <a:ext uri="{FF2B5EF4-FFF2-40B4-BE49-F238E27FC236}">
                <a16:creationId xmlns:a16="http://schemas.microsoft.com/office/drawing/2014/main" id="{37F54EBA-B394-41A2-A11F-C9440E934CB3}"/>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200820971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p>
        </p:txBody>
      </p:sp>
      <p:sp>
        <p:nvSpPr>
          <p:cNvPr id="3" name="Picture Placeholder 2"/>
          <p:cNvSpPr>
            <a:spLocks noGrp="1"/>
          </p:cNvSpPr>
          <p:nvPr>
            <p:ph type="pic" idx="1" hasCustomPrompt="1"/>
          </p:nvPr>
        </p:nvSpPr>
        <p:spPr>
          <a:xfrm>
            <a:off x="5220000" y="1736728"/>
            <a:ext cx="3564000" cy="4194629"/>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5" name="Content Placeholder 2">
            <a:extLst>
              <a:ext uri="{FF2B5EF4-FFF2-40B4-BE49-F238E27FC236}">
                <a16:creationId xmlns:a16="http://schemas.microsoft.com/office/drawing/2014/main" id="{E035ECBB-3AD1-4BD8-A68D-6D8280C92C17}"/>
              </a:ext>
            </a:extLst>
          </p:cNvPr>
          <p:cNvSpPr>
            <a:spLocks noGrp="1"/>
          </p:cNvSpPr>
          <p:nvPr>
            <p:ph sz="half" idx="10"/>
          </p:nvPr>
        </p:nvSpPr>
        <p:spPr>
          <a:xfrm>
            <a:off x="360000" y="1736728"/>
            <a:ext cx="4302000"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6" name="Platshållare för bildnummer 4">
            <a:extLst>
              <a:ext uri="{FF2B5EF4-FFF2-40B4-BE49-F238E27FC236}">
                <a16:creationId xmlns:a16="http://schemas.microsoft.com/office/drawing/2014/main" id="{26FC345F-E283-4C13-9974-E7FA5663279F}"/>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321959002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360000" y="1736731"/>
            <a:ext cx="3564000" cy="4197497"/>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5" name="Content Placeholder 2">
            <a:extLst>
              <a:ext uri="{FF2B5EF4-FFF2-40B4-BE49-F238E27FC236}">
                <a16:creationId xmlns:a16="http://schemas.microsoft.com/office/drawing/2014/main" id="{5BD080CD-995E-421E-B8CD-90E9BFA77E4C}"/>
              </a:ext>
            </a:extLst>
          </p:cNvPr>
          <p:cNvSpPr>
            <a:spLocks noGrp="1"/>
          </p:cNvSpPr>
          <p:nvPr>
            <p:ph sz="half" idx="10"/>
          </p:nvPr>
        </p:nvSpPr>
        <p:spPr>
          <a:xfrm>
            <a:off x="4489200" y="1736728"/>
            <a:ext cx="4302000"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6" name="Platshållare för bildnummer 4">
            <a:extLst>
              <a:ext uri="{FF2B5EF4-FFF2-40B4-BE49-F238E27FC236}">
                <a16:creationId xmlns:a16="http://schemas.microsoft.com/office/drawing/2014/main" id="{10B16C20-8AE2-4C30-97AA-056338F9EE40}"/>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269317242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360000" y="1736725"/>
            <a:ext cx="27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360000" y="5549755"/>
            <a:ext cx="27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3222000" y="1736725"/>
            <a:ext cx="27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3222000" y="5549755"/>
            <a:ext cx="27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6084000" y="1736725"/>
            <a:ext cx="27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6084000" y="5549755"/>
            <a:ext cx="27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9" name="Platshållare för bildnummer 4">
            <a:extLst>
              <a:ext uri="{FF2B5EF4-FFF2-40B4-BE49-F238E27FC236}">
                <a16:creationId xmlns:a16="http://schemas.microsoft.com/office/drawing/2014/main" id="{331A970E-D99E-4CA4-8A28-9A0827B3276C}"/>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415904501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9144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131480160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9144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146631" y="2404809"/>
            <a:ext cx="6850742" cy="1113092"/>
          </a:xfrm>
          <a:prstGeom prst="rect">
            <a:avLst/>
          </a:prstGeom>
        </p:spPr>
        <p:txBody>
          <a:bodyPr anchor="ctr" anchorCtr="0">
            <a:noAutofit/>
          </a:bodyPr>
          <a:lstStyle>
            <a:lvl1pPr algn="ctr">
              <a:lnSpc>
                <a:spcPct val="90000"/>
              </a:lnSpc>
              <a:defRPr sz="4500">
                <a:solidFill>
                  <a:schemeClr val="bg1"/>
                </a:solidFill>
              </a:defRPr>
            </a:lvl1pPr>
          </a:lstStyle>
          <a:p>
            <a:endParaRPr lang="en-US" dirty="0"/>
          </a:p>
        </p:txBody>
      </p:sp>
    </p:spTree>
    <p:extLst>
      <p:ext uri="{BB962C8B-B14F-4D97-AF65-F5344CB8AC3E}">
        <p14:creationId xmlns:p14="http://schemas.microsoft.com/office/powerpoint/2010/main" val="337417076"/>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4">
            <a:extLst>
              <a:ext uri="{FF2B5EF4-FFF2-40B4-BE49-F238E27FC236}">
                <a16:creationId xmlns:a16="http://schemas.microsoft.com/office/drawing/2014/main" id="{9F40AF0B-A266-4304-A5DB-F0044F98C50C}"/>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573723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p>
        </p:txBody>
      </p:sp>
      <p:sp>
        <p:nvSpPr>
          <p:cNvPr id="3" name="Picture Placeholder 2"/>
          <p:cNvSpPr>
            <a:spLocks noGrp="1"/>
          </p:cNvSpPr>
          <p:nvPr>
            <p:ph type="pic" idx="1" hasCustomPrompt="1"/>
          </p:nvPr>
        </p:nvSpPr>
        <p:spPr>
          <a:xfrm>
            <a:off x="5220000" y="1736728"/>
            <a:ext cx="3564000" cy="4194629"/>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5" name="Content Placeholder 2">
            <a:extLst>
              <a:ext uri="{FF2B5EF4-FFF2-40B4-BE49-F238E27FC236}">
                <a16:creationId xmlns:a16="http://schemas.microsoft.com/office/drawing/2014/main" id="{E035ECBB-3AD1-4BD8-A68D-6D8280C92C17}"/>
              </a:ext>
            </a:extLst>
          </p:cNvPr>
          <p:cNvSpPr>
            <a:spLocks noGrp="1"/>
          </p:cNvSpPr>
          <p:nvPr>
            <p:ph sz="half" idx="10"/>
          </p:nvPr>
        </p:nvSpPr>
        <p:spPr>
          <a:xfrm>
            <a:off x="360000" y="1736728"/>
            <a:ext cx="4302000"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6" name="Platshållare för bildnummer 4">
            <a:extLst>
              <a:ext uri="{FF2B5EF4-FFF2-40B4-BE49-F238E27FC236}">
                <a16:creationId xmlns:a16="http://schemas.microsoft.com/office/drawing/2014/main" id="{1C92AEFF-6F6A-4F25-8649-9F54F8933BD4}"/>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142578451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93842648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360000" y="360000"/>
            <a:ext cx="8432285" cy="5526452"/>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hasCustomPrompt="1"/>
          </p:nvPr>
        </p:nvSpPr>
        <p:spPr>
          <a:xfrm>
            <a:off x="1409700" y="1973603"/>
            <a:ext cx="6362730" cy="885112"/>
          </a:xfrm>
          <a:prstGeom prst="rect">
            <a:avLst/>
          </a:prstGeom>
        </p:spPr>
        <p:txBody>
          <a:bodyPr anchor="ctr" anchorCtr="0">
            <a:noAutofit/>
          </a:bodyPr>
          <a:lstStyle>
            <a:lvl1pPr algn="ctr">
              <a:lnSpc>
                <a:spcPct val="90000"/>
              </a:lnSpc>
              <a:defRPr sz="4000">
                <a:solidFill>
                  <a:schemeClr val="bg1"/>
                </a:solidFill>
              </a:defRPr>
            </a:lvl1pPr>
          </a:lstStyle>
          <a:p>
            <a:r>
              <a:rPr lang="sv-SE" dirty="0"/>
              <a:t>Klicka här för att ändra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360000" y="6376989"/>
            <a:ext cx="648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B538A9E1-F6A4-4DCF-83A2-46320C2668FF}"/>
              </a:ext>
            </a:extLst>
          </p:cNvPr>
          <p:cNvPicPr>
            <a:picLocks noChangeAspect="1"/>
          </p:cNvPicPr>
          <p:nvPr userDrawn="1"/>
        </p:nvPicPr>
        <p:blipFill>
          <a:blip r:embed="rId2"/>
          <a:stretch>
            <a:fillRect/>
          </a:stretch>
        </p:blipFill>
        <p:spPr>
          <a:xfrm>
            <a:off x="7616508" y="6164688"/>
            <a:ext cx="1152244" cy="384081"/>
          </a:xfrm>
          <a:prstGeom prst="rect">
            <a:avLst/>
          </a:prstGeom>
        </p:spPr>
      </p:pic>
    </p:spTree>
    <p:extLst>
      <p:ext uri="{BB962C8B-B14F-4D97-AF65-F5344CB8AC3E}">
        <p14:creationId xmlns:p14="http://schemas.microsoft.com/office/powerpoint/2010/main" val="182023973"/>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360000" y="341338"/>
            <a:ext cx="8424001" cy="5526452"/>
          </a:xfrm>
          <a:prstGeom prst="rect">
            <a:avLst/>
          </a:prstGeom>
          <a:solidFill>
            <a:schemeClr val="accent3"/>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146631" y="2404808"/>
            <a:ext cx="6850742" cy="1349829"/>
          </a:xfrm>
          <a:prstGeom prst="rect">
            <a:avLst/>
          </a:prstGeom>
        </p:spPr>
        <p:txBody>
          <a:bodyPr anchor="ctr" anchorCtr="0">
            <a:noAutofit/>
          </a:bodyPr>
          <a:lstStyle>
            <a:lvl1pPr algn="ctr">
              <a:lnSpc>
                <a:spcPct val="90000"/>
              </a:lnSpc>
              <a:defRPr sz="4500" baseline="0">
                <a:solidFill>
                  <a:schemeClr val="bg1"/>
                </a:solidFill>
              </a:defRPr>
            </a:lvl1pPr>
          </a:lstStyle>
          <a:p>
            <a:endParaRPr lang="en-US" dirty="0"/>
          </a:p>
        </p:txBody>
      </p:sp>
      <p:sp>
        <p:nvSpPr>
          <p:cNvPr id="6" name="textruta 5">
            <a:extLst>
              <a:ext uri="{FF2B5EF4-FFF2-40B4-BE49-F238E27FC236}">
                <a16:creationId xmlns:a16="http://schemas.microsoft.com/office/drawing/2014/main" id="{26C13080-EE61-4752-AF76-A4F88152AD21}"/>
              </a:ext>
            </a:extLst>
          </p:cNvPr>
          <p:cNvSpPr txBox="1"/>
          <p:nvPr userDrawn="1"/>
        </p:nvSpPr>
        <p:spPr>
          <a:xfrm>
            <a:off x="360000" y="6376989"/>
            <a:ext cx="648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8" name="Bildobjekt 7" descr="Logo" title="Logo">
            <a:extLst>
              <a:ext uri="{FF2B5EF4-FFF2-40B4-BE49-F238E27FC236}">
                <a16:creationId xmlns:a16="http://schemas.microsoft.com/office/drawing/2014/main" id="{F41D9004-B5BE-4924-9EB1-43FCC3AD5DC0}"/>
              </a:ext>
            </a:extLst>
          </p:cNvPr>
          <p:cNvPicPr>
            <a:picLocks noChangeAspect="1"/>
          </p:cNvPicPr>
          <p:nvPr userDrawn="1"/>
        </p:nvPicPr>
        <p:blipFill>
          <a:blip r:embed="rId2"/>
          <a:stretch>
            <a:fillRect/>
          </a:stretch>
        </p:blipFill>
        <p:spPr>
          <a:xfrm>
            <a:off x="7616508" y="6164688"/>
            <a:ext cx="1152244" cy="384081"/>
          </a:xfrm>
          <a:prstGeom prst="rect">
            <a:avLst/>
          </a:prstGeom>
        </p:spPr>
      </p:pic>
    </p:spTree>
    <p:extLst>
      <p:ext uri="{BB962C8B-B14F-4D97-AF65-F5344CB8AC3E}">
        <p14:creationId xmlns:p14="http://schemas.microsoft.com/office/powerpoint/2010/main" val="4045485475"/>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E2D1B5D2-C43F-4C6B-A7FA-34DC90C6FADC}"/>
              </a:ext>
            </a:extLst>
          </p:cNvPr>
          <p:cNvSpPr/>
          <p:nvPr userDrawn="1"/>
        </p:nvSpPr>
        <p:spPr>
          <a:xfrm>
            <a:off x="360000" y="1144859"/>
            <a:ext cx="8424001" cy="5353142"/>
          </a:xfrm>
          <a:prstGeom prst="rect">
            <a:avLst/>
          </a:prstGeom>
          <a:solidFill>
            <a:schemeClr val="accent3"/>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9" name="Platshållare för text 4">
            <a:extLst>
              <a:ext uri="{FF2B5EF4-FFF2-40B4-BE49-F238E27FC236}">
                <a16:creationId xmlns:a16="http://schemas.microsoft.com/office/drawing/2014/main" id="{527D8E7C-BB63-4107-AE9F-73C9EC9FEA90}"/>
              </a:ext>
            </a:extLst>
          </p:cNvPr>
          <p:cNvSpPr>
            <a:spLocks noGrp="1"/>
          </p:cNvSpPr>
          <p:nvPr>
            <p:ph type="body" sz="quarter" idx="11" hasCustomPrompt="1"/>
          </p:nvPr>
        </p:nvSpPr>
        <p:spPr>
          <a:xfrm>
            <a:off x="1420650" y="2830623"/>
            <a:ext cx="6294600" cy="2370028"/>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12" name="textruta 11">
            <a:extLst>
              <a:ext uri="{FF2B5EF4-FFF2-40B4-BE49-F238E27FC236}">
                <a16:creationId xmlns:a16="http://schemas.microsoft.com/office/drawing/2014/main" id="{647DE4A7-0441-4412-B638-1EF142FA53A7}"/>
              </a:ext>
            </a:extLst>
          </p:cNvPr>
          <p:cNvSpPr txBox="1"/>
          <p:nvPr userDrawn="1"/>
        </p:nvSpPr>
        <p:spPr>
          <a:xfrm>
            <a:off x="360000" y="360008"/>
            <a:ext cx="6555150" cy="483429"/>
          </a:xfrm>
          <a:prstGeom prst="rect">
            <a:avLst/>
          </a:prstGeom>
          <a:noFill/>
        </p:spPr>
        <p:txBody>
          <a:bodyPr wrap="square" lIns="0" tIns="0" rIns="0" bIns="0" rtlCol="0" anchor="ctr" anchorCtr="0">
            <a:noAutofit/>
          </a:bodyPr>
          <a:lstStyle/>
          <a:p>
            <a:r>
              <a:rPr lang="sv-SE" sz="1200" dirty="0"/>
              <a:t>Hållbar stad – öppen för världen</a:t>
            </a:r>
          </a:p>
        </p:txBody>
      </p:sp>
      <p:sp>
        <p:nvSpPr>
          <p:cNvPr id="2" name="textruta 1">
            <a:extLst>
              <a:ext uri="{FF2B5EF4-FFF2-40B4-BE49-F238E27FC236}">
                <a16:creationId xmlns:a16="http://schemas.microsoft.com/office/drawing/2014/main" id="{DB19EC1B-923F-4489-8A9E-C185B834DC9A}"/>
              </a:ext>
            </a:extLst>
          </p:cNvPr>
          <p:cNvSpPr txBox="1"/>
          <p:nvPr userDrawn="1"/>
        </p:nvSpPr>
        <p:spPr>
          <a:xfrm>
            <a:off x="1420650" y="2405064"/>
            <a:ext cx="3456150" cy="309600"/>
          </a:xfrm>
          <a:prstGeom prst="rect">
            <a:avLst/>
          </a:prstGeom>
        </p:spPr>
        <p:txBody>
          <a:bodyPr vert="horz" lIns="0" tIns="0" rIns="0" bIns="0" rtlCol="0">
            <a:noAutofit/>
          </a:bodyPr>
          <a:lstStyle>
            <a:lvl1pPr lvl="0" indent="0" defTabSz="914332">
              <a:lnSpc>
                <a:spcPct val="100000"/>
              </a:lnSpc>
              <a:spcBef>
                <a:spcPts val="0"/>
              </a:spcBef>
              <a:spcAft>
                <a:spcPts val="300"/>
              </a:spcAft>
              <a:buFont typeface="Arial" panose="020B0604020202020204" pitchFamily="34" charset="0"/>
              <a:buNone/>
              <a:defRPr sz="1700" kern="0" baseline="0">
                <a:solidFill>
                  <a:schemeClr val="bg1"/>
                </a:solidFill>
                <a:latin typeface="+mj-lt"/>
              </a:defRPr>
            </a:lvl1pPr>
            <a:lvl2pPr marL="457167" indent="-230384" defTabSz="914332">
              <a:lnSpc>
                <a:spcPct val="110000"/>
              </a:lnSpc>
              <a:spcBef>
                <a:spcPts val="0"/>
              </a:spcBef>
              <a:spcAft>
                <a:spcPts val="300"/>
              </a:spcAft>
              <a:buFont typeface="Arial" panose="020B0604020202020204" pitchFamily="34" charset="0"/>
              <a:buChar char="–"/>
              <a:defRPr sz="1700"/>
            </a:lvl2pPr>
            <a:lvl3pPr marL="687548" indent="-230384" defTabSz="914332">
              <a:lnSpc>
                <a:spcPct val="110000"/>
              </a:lnSpc>
              <a:spcBef>
                <a:spcPts val="0"/>
              </a:spcBef>
              <a:spcAft>
                <a:spcPts val="300"/>
              </a:spcAft>
              <a:buFont typeface="Wingdings" panose="05000000000000000000" pitchFamily="2" charset="2"/>
              <a:buChar char="§"/>
              <a:defRPr sz="1700"/>
            </a:lvl3pPr>
            <a:lvl4pPr marL="914332" indent="-228584" defTabSz="914332">
              <a:lnSpc>
                <a:spcPct val="110000"/>
              </a:lnSpc>
              <a:spcBef>
                <a:spcPts val="0"/>
              </a:spcBef>
              <a:spcAft>
                <a:spcPts val="300"/>
              </a:spcAft>
              <a:buFont typeface="Arial" panose="020B0604020202020204" pitchFamily="34" charset="0"/>
              <a:buChar char="•"/>
              <a:defRPr sz="1700"/>
            </a:lvl4pPr>
            <a:lvl5pPr marL="1144714" indent="-228584" defTabSz="914332">
              <a:lnSpc>
                <a:spcPct val="110000"/>
              </a:lnSpc>
              <a:spcBef>
                <a:spcPts val="0"/>
              </a:spcBef>
              <a:spcAft>
                <a:spcPts val="300"/>
              </a:spcAft>
              <a:buFont typeface="Arial" panose="020B0604020202020204" pitchFamily="34" charset="0"/>
              <a:buChar char="•"/>
              <a:defRPr sz="1700"/>
            </a:lvl5pPr>
            <a:lvl6pPr marL="2514412" indent="-228584" defTabSz="914332">
              <a:lnSpc>
                <a:spcPct val="90000"/>
              </a:lnSpc>
              <a:spcBef>
                <a:spcPts val="500"/>
              </a:spcBef>
              <a:buFont typeface="Arial" panose="020B0604020202020204" pitchFamily="34" charset="0"/>
              <a:buChar char="•"/>
            </a:lvl6pPr>
            <a:lvl7pPr marL="2971578" indent="-228584" defTabSz="914332">
              <a:lnSpc>
                <a:spcPct val="90000"/>
              </a:lnSpc>
              <a:spcBef>
                <a:spcPts val="500"/>
              </a:spcBef>
              <a:buFont typeface="Arial" panose="020B0604020202020204" pitchFamily="34" charset="0"/>
              <a:buChar char="•"/>
            </a:lvl7pPr>
            <a:lvl8pPr marL="3428744" indent="-228584" defTabSz="914332">
              <a:lnSpc>
                <a:spcPct val="90000"/>
              </a:lnSpc>
              <a:spcBef>
                <a:spcPts val="500"/>
              </a:spcBef>
              <a:buFont typeface="Arial" panose="020B0604020202020204" pitchFamily="34" charset="0"/>
              <a:buChar char="•"/>
            </a:lvl8pPr>
            <a:lvl9pPr marL="3885910" indent="-228584" defTabSz="914332">
              <a:lnSpc>
                <a:spcPct val="90000"/>
              </a:lnSpc>
              <a:spcBef>
                <a:spcPts val="500"/>
              </a:spcBef>
              <a:buFont typeface="Arial" panose="020B0604020202020204" pitchFamily="34" charset="0"/>
              <a:buChar char="•"/>
            </a:lvl9pPr>
          </a:lstStyle>
          <a:p>
            <a:pPr lvl="0"/>
            <a:r>
              <a:rPr lang="sv-SE" dirty="0"/>
              <a:t>Kontakt</a:t>
            </a:r>
          </a:p>
        </p:txBody>
      </p:sp>
      <p:pic>
        <p:nvPicPr>
          <p:cNvPr id="7" name="Bildobjekt 6" descr="Logo" title="Logo">
            <a:extLst>
              <a:ext uri="{FF2B5EF4-FFF2-40B4-BE49-F238E27FC236}">
                <a16:creationId xmlns:a16="http://schemas.microsoft.com/office/drawing/2014/main" id="{0BE5E066-3615-4D7F-B922-8557325BAED8}"/>
              </a:ext>
            </a:extLst>
          </p:cNvPr>
          <p:cNvPicPr>
            <a:picLocks noChangeAspect="1"/>
          </p:cNvPicPr>
          <p:nvPr userDrawn="1"/>
        </p:nvPicPr>
        <p:blipFill>
          <a:blip r:embed="rId2"/>
          <a:stretch>
            <a:fillRect/>
          </a:stretch>
        </p:blipFill>
        <p:spPr>
          <a:xfrm>
            <a:off x="7616264" y="387938"/>
            <a:ext cx="1152244" cy="384081"/>
          </a:xfrm>
          <a:prstGeom prst="rect">
            <a:avLst/>
          </a:prstGeom>
        </p:spPr>
      </p:pic>
    </p:spTree>
    <p:extLst>
      <p:ext uri="{BB962C8B-B14F-4D97-AF65-F5344CB8AC3E}">
        <p14:creationId xmlns:p14="http://schemas.microsoft.com/office/powerpoint/2010/main" val="110400710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83316F0E-9A23-4F1A-8079-EB91A8151278}"/>
              </a:ext>
            </a:extLst>
          </p:cNvPr>
          <p:cNvPicPr>
            <a:picLocks noChangeAspect="1"/>
          </p:cNvPicPr>
          <p:nvPr userDrawn="1"/>
        </p:nvPicPr>
        <p:blipFill>
          <a:blip r:embed="rId2"/>
          <a:stretch>
            <a:fillRect/>
          </a:stretch>
        </p:blipFill>
        <p:spPr>
          <a:xfrm>
            <a:off x="3891862" y="2345323"/>
            <a:ext cx="1365622" cy="2164268"/>
          </a:xfrm>
          <a:prstGeom prst="rect">
            <a:avLst/>
          </a:prstGeom>
        </p:spPr>
      </p:pic>
    </p:spTree>
    <p:extLst>
      <p:ext uri="{BB962C8B-B14F-4D97-AF65-F5344CB8AC3E}">
        <p14:creationId xmlns:p14="http://schemas.microsoft.com/office/powerpoint/2010/main" val="3110710941"/>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E2D1B5D2-C43F-4C6B-A7FA-34DC90C6FADC}"/>
              </a:ext>
            </a:extLst>
          </p:cNvPr>
          <p:cNvSpPr/>
          <p:nvPr userDrawn="1"/>
        </p:nvSpPr>
        <p:spPr>
          <a:xfrm>
            <a:off x="360000" y="1144859"/>
            <a:ext cx="8424001" cy="5353142"/>
          </a:xfrm>
          <a:prstGeom prst="rect">
            <a:avLst/>
          </a:prstGeom>
          <a:solidFill>
            <a:schemeClr val="accent4"/>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812109" y="1738313"/>
            <a:ext cx="7541315" cy="1349829"/>
          </a:xfrm>
          <a:prstGeom prst="rect">
            <a:avLst/>
          </a:prstGeom>
        </p:spPr>
        <p:txBody>
          <a:bodyPr anchor="ctr" anchorCtr="0">
            <a:noAutofit/>
          </a:bodyPr>
          <a:lstStyle>
            <a:lvl1pPr algn="l">
              <a:lnSpc>
                <a:spcPct val="90000"/>
              </a:lnSpc>
              <a:defRPr sz="4200" kern="0" spc="0" baseline="0">
                <a:solidFill>
                  <a:schemeClr val="bg1"/>
                </a:solidFill>
              </a:defRPr>
            </a:lvl1pPr>
          </a:lstStyle>
          <a:p>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812110" y="3277761"/>
            <a:ext cx="5704252"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812110" y="3718797"/>
            <a:ext cx="5704252"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dirty="0"/>
              <a:t>Eventuellt namn på föredragshållare</a:t>
            </a:r>
          </a:p>
        </p:txBody>
      </p:sp>
      <p:sp>
        <p:nvSpPr>
          <p:cNvPr id="12" name="textruta 11">
            <a:extLst>
              <a:ext uri="{FF2B5EF4-FFF2-40B4-BE49-F238E27FC236}">
                <a16:creationId xmlns:a16="http://schemas.microsoft.com/office/drawing/2014/main" id="{647DE4A7-0441-4412-B638-1EF142FA53A7}"/>
              </a:ext>
            </a:extLst>
          </p:cNvPr>
          <p:cNvSpPr txBox="1"/>
          <p:nvPr userDrawn="1"/>
        </p:nvSpPr>
        <p:spPr>
          <a:xfrm>
            <a:off x="360000" y="360008"/>
            <a:ext cx="6555150" cy="483429"/>
          </a:xfrm>
          <a:prstGeom prst="rect">
            <a:avLst/>
          </a:prstGeom>
          <a:noFill/>
        </p:spPr>
        <p:txBody>
          <a:bodyPr wrap="square" lIns="0" tIns="0" rIns="0" bIns="0" rtlCol="0" anchor="ctr" anchorCtr="0">
            <a:noAutofit/>
          </a:bodyPr>
          <a:lstStyle/>
          <a:p>
            <a:r>
              <a:rPr lang="sv-SE" sz="1200" dirty="0"/>
              <a:t>Hållbar stad – öppen för världen</a:t>
            </a:r>
          </a:p>
        </p:txBody>
      </p:sp>
      <p:pic>
        <p:nvPicPr>
          <p:cNvPr id="9" name="Bildobjekt 8" descr="Logo" title="Logo">
            <a:extLst>
              <a:ext uri="{FF2B5EF4-FFF2-40B4-BE49-F238E27FC236}">
                <a16:creationId xmlns:a16="http://schemas.microsoft.com/office/drawing/2014/main" id="{328A054A-5768-480D-BCF5-A46ED67A1BE9}"/>
              </a:ext>
            </a:extLst>
          </p:cNvPr>
          <p:cNvPicPr>
            <a:picLocks noChangeAspect="1"/>
          </p:cNvPicPr>
          <p:nvPr userDrawn="1"/>
        </p:nvPicPr>
        <p:blipFill>
          <a:blip r:embed="rId2"/>
          <a:stretch>
            <a:fillRect/>
          </a:stretch>
        </p:blipFill>
        <p:spPr>
          <a:xfrm>
            <a:off x="7616264" y="387938"/>
            <a:ext cx="1152244" cy="384081"/>
          </a:xfrm>
          <a:prstGeom prst="rect">
            <a:avLst/>
          </a:prstGeom>
        </p:spPr>
      </p:pic>
    </p:spTree>
    <p:extLst>
      <p:ext uri="{BB962C8B-B14F-4D97-AF65-F5344CB8AC3E}">
        <p14:creationId xmlns:p14="http://schemas.microsoft.com/office/powerpoint/2010/main" val="1138470434"/>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dirty="0"/>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792000" y="1736725"/>
            <a:ext cx="7551900" cy="4032000"/>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Platshållare för bildnummer 4">
            <a:extLst>
              <a:ext uri="{FF2B5EF4-FFF2-40B4-BE49-F238E27FC236}">
                <a16:creationId xmlns:a16="http://schemas.microsoft.com/office/drawing/2014/main" id="{CD510A11-C50E-48E5-A20A-87A31D015473}"/>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2310905052"/>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dirty="0"/>
              <a:t>Klicka här för att ändra mall för rubrikformat</a:t>
            </a:r>
          </a:p>
        </p:txBody>
      </p:sp>
      <p:sp>
        <p:nvSpPr>
          <p:cNvPr id="3" name="Content Placeholder 2"/>
          <p:cNvSpPr>
            <a:spLocks noGrp="1"/>
          </p:cNvSpPr>
          <p:nvPr>
            <p:ph sz="half" idx="1"/>
          </p:nvPr>
        </p:nvSpPr>
        <p:spPr>
          <a:xfrm>
            <a:off x="360000" y="1736728"/>
            <a:ext cx="3958560"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4825734" y="1736728"/>
            <a:ext cx="3958273"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Platshållare för bildnummer 4">
            <a:extLst>
              <a:ext uri="{FF2B5EF4-FFF2-40B4-BE49-F238E27FC236}">
                <a16:creationId xmlns:a16="http://schemas.microsoft.com/office/drawing/2014/main" id="{7C6A6D05-5C06-406D-B162-FCC2D32F5FB3}"/>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684481321"/>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dirty="0"/>
              <a:t>Klicka här för att ändra mall för rubrikformat</a:t>
            </a:r>
          </a:p>
        </p:txBody>
      </p:sp>
      <p:sp>
        <p:nvSpPr>
          <p:cNvPr id="3" name="Text Placeholder 2"/>
          <p:cNvSpPr>
            <a:spLocks noGrp="1"/>
          </p:cNvSpPr>
          <p:nvPr>
            <p:ph type="body" idx="1"/>
          </p:nvPr>
        </p:nvSpPr>
        <p:spPr>
          <a:xfrm>
            <a:off x="365761" y="1588563"/>
            <a:ext cx="395856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dirty="0"/>
              <a:t>Redigera format för bakgrundstext</a:t>
            </a:r>
          </a:p>
        </p:txBody>
      </p:sp>
      <p:sp>
        <p:nvSpPr>
          <p:cNvPr id="4" name="Content Placeholder 3"/>
          <p:cNvSpPr>
            <a:spLocks noGrp="1"/>
          </p:cNvSpPr>
          <p:nvPr>
            <p:ph sz="half" idx="2"/>
          </p:nvPr>
        </p:nvSpPr>
        <p:spPr>
          <a:xfrm>
            <a:off x="365761" y="2281031"/>
            <a:ext cx="3958560" cy="3524684"/>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4824000" y="1591385"/>
            <a:ext cx="396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dirty="0"/>
              <a:t>Redigera format för bakgrundstext</a:t>
            </a:r>
          </a:p>
        </p:txBody>
      </p:sp>
      <p:sp>
        <p:nvSpPr>
          <p:cNvPr id="6" name="Content Placeholder 5"/>
          <p:cNvSpPr>
            <a:spLocks noGrp="1"/>
          </p:cNvSpPr>
          <p:nvPr>
            <p:ph sz="quarter" idx="4"/>
          </p:nvPr>
        </p:nvSpPr>
        <p:spPr>
          <a:xfrm>
            <a:off x="4824000" y="2281035"/>
            <a:ext cx="3960000" cy="3524685"/>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8" name="Platshållare för bildnummer 4">
            <a:extLst>
              <a:ext uri="{FF2B5EF4-FFF2-40B4-BE49-F238E27FC236}">
                <a16:creationId xmlns:a16="http://schemas.microsoft.com/office/drawing/2014/main" id="{6915E3C2-F29A-41F2-B41A-D64D9E7E7C5B}"/>
              </a:ext>
            </a:extLst>
          </p:cNvPr>
          <p:cNvSpPr>
            <a:spLocks noGrp="1"/>
          </p:cNvSpPr>
          <p:nvPr>
            <p:ph type="sldNum" sz="quarter" idx="10"/>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2667526811"/>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4">
            <a:extLst>
              <a:ext uri="{FF2B5EF4-FFF2-40B4-BE49-F238E27FC236}">
                <a16:creationId xmlns:a16="http://schemas.microsoft.com/office/drawing/2014/main" id="{1083D4E7-C205-4E9D-9C8B-3AFC29227A76}"/>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3603151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360000" y="1736731"/>
            <a:ext cx="3564000" cy="4197497"/>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5" name="Content Placeholder 2">
            <a:extLst>
              <a:ext uri="{FF2B5EF4-FFF2-40B4-BE49-F238E27FC236}">
                <a16:creationId xmlns:a16="http://schemas.microsoft.com/office/drawing/2014/main" id="{5BD080CD-995E-421E-B8CD-90E9BFA77E4C}"/>
              </a:ext>
            </a:extLst>
          </p:cNvPr>
          <p:cNvSpPr>
            <a:spLocks noGrp="1"/>
          </p:cNvSpPr>
          <p:nvPr>
            <p:ph sz="half" idx="10"/>
          </p:nvPr>
        </p:nvSpPr>
        <p:spPr>
          <a:xfrm>
            <a:off x="4489200" y="1736728"/>
            <a:ext cx="4302000"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6" name="Platshållare för bildnummer 4">
            <a:extLst>
              <a:ext uri="{FF2B5EF4-FFF2-40B4-BE49-F238E27FC236}">
                <a16:creationId xmlns:a16="http://schemas.microsoft.com/office/drawing/2014/main" id="{77E2F12D-C440-4800-B279-1AFFDF11E8C4}"/>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184144160"/>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p>
        </p:txBody>
      </p:sp>
      <p:sp>
        <p:nvSpPr>
          <p:cNvPr id="3" name="Picture Placeholder 2"/>
          <p:cNvSpPr>
            <a:spLocks noGrp="1"/>
          </p:cNvSpPr>
          <p:nvPr>
            <p:ph type="pic" idx="1" hasCustomPrompt="1"/>
          </p:nvPr>
        </p:nvSpPr>
        <p:spPr>
          <a:xfrm>
            <a:off x="5220000" y="1736728"/>
            <a:ext cx="3564000" cy="4194629"/>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5" name="Content Placeholder 2">
            <a:extLst>
              <a:ext uri="{FF2B5EF4-FFF2-40B4-BE49-F238E27FC236}">
                <a16:creationId xmlns:a16="http://schemas.microsoft.com/office/drawing/2014/main" id="{E035ECBB-3AD1-4BD8-A68D-6D8280C92C17}"/>
              </a:ext>
            </a:extLst>
          </p:cNvPr>
          <p:cNvSpPr>
            <a:spLocks noGrp="1"/>
          </p:cNvSpPr>
          <p:nvPr>
            <p:ph sz="half" idx="10"/>
          </p:nvPr>
        </p:nvSpPr>
        <p:spPr>
          <a:xfrm>
            <a:off x="360000" y="1736728"/>
            <a:ext cx="4302000"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6" name="Platshållare för bildnummer 4">
            <a:extLst>
              <a:ext uri="{FF2B5EF4-FFF2-40B4-BE49-F238E27FC236}">
                <a16:creationId xmlns:a16="http://schemas.microsoft.com/office/drawing/2014/main" id="{3F5DEF87-12EE-46F3-8518-6B065A990BEB}"/>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1716304917"/>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360000" y="1736731"/>
            <a:ext cx="3564000" cy="4197497"/>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5" name="Content Placeholder 2">
            <a:extLst>
              <a:ext uri="{FF2B5EF4-FFF2-40B4-BE49-F238E27FC236}">
                <a16:creationId xmlns:a16="http://schemas.microsoft.com/office/drawing/2014/main" id="{5BD080CD-995E-421E-B8CD-90E9BFA77E4C}"/>
              </a:ext>
            </a:extLst>
          </p:cNvPr>
          <p:cNvSpPr>
            <a:spLocks noGrp="1"/>
          </p:cNvSpPr>
          <p:nvPr>
            <p:ph sz="half" idx="10"/>
          </p:nvPr>
        </p:nvSpPr>
        <p:spPr>
          <a:xfrm>
            <a:off x="4489200" y="1736728"/>
            <a:ext cx="4302000"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6" name="Platshållare för bildnummer 4">
            <a:extLst>
              <a:ext uri="{FF2B5EF4-FFF2-40B4-BE49-F238E27FC236}">
                <a16:creationId xmlns:a16="http://schemas.microsoft.com/office/drawing/2014/main" id="{8C81B069-DD67-451D-BFA4-51B58F02B3BB}"/>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2755647655"/>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360000" y="1736725"/>
            <a:ext cx="27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360000" y="5549755"/>
            <a:ext cx="27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3222000" y="1736725"/>
            <a:ext cx="27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3222000" y="5549755"/>
            <a:ext cx="27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6084000" y="1736725"/>
            <a:ext cx="27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6084000" y="5549755"/>
            <a:ext cx="27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9" name="Platshållare för bildnummer 4">
            <a:extLst>
              <a:ext uri="{FF2B5EF4-FFF2-40B4-BE49-F238E27FC236}">
                <a16:creationId xmlns:a16="http://schemas.microsoft.com/office/drawing/2014/main" id="{DF54FBE5-8A07-4044-B6DB-18D3A4C3939A}"/>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3961642082"/>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9144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3448401783"/>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9144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146631" y="2404809"/>
            <a:ext cx="6850742" cy="1113092"/>
          </a:xfrm>
          <a:prstGeom prst="rect">
            <a:avLst/>
          </a:prstGeom>
        </p:spPr>
        <p:txBody>
          <a:bodyPr anchor="ctr" anchorCtr="0">
            <a:noAutofit/>
          </a:bodyPr>
          <a:lstStyle>
            <a:lvl1pPr algn="ctr">
              <a:lnSpc>
                <a:spcPct val="90000"/>
              </a:lnSpc>
              <a:defRPr sz="4500">
                <a:solidFill>
                  <a:schemeClr val="bg1"/>
                </a:solidFill>
              </a:defRPr>
            </a:lvl1pPr>
          </a:lstStyle>
          <a:p>
            <a:endParaRPr lang="en-US" dirty="0"/>
          </a:p>
        </p:txBody>
      </p:sp>
    </p:spTree>
    <p:extLst>
      <p:ext uri="{BB962C8B-B14F-4D97-AF65-F5344CB8AC3E}">
        <p14:creationId xmlns:p14="http://schemas.microsoft.com/office/powerpoint/2010/main" val="1691964432"/>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4">
            <a:extLst>
              <a:ext uri="{FF2B5EF4-FFF2-40B4-BE49-F238E27FC236}">
                <a16:creationId xmlns:a16="http://schemas.microsoft.com/office/drawing/2014/main" id="{D6B1AD80-47E2-46F8-A691-DAF5249CC1EC}"/>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1916322111"/>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629908529"/>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360000" y="360000"/>
            <a:ext cx="8432285" cy="5526452"/>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hasCustomPrompt="1"/>
          </p:nvPr>
        </p:nvSpPr>
        <p:spPr>
          <a:xfrm>
            <a:off x="1409700" y="1973603"/>
            <a:ext cx="6362730" cy="885112"/>
          </a:xfrm>
          <a:prstGeom prst="rect">
            <a:avLst/>
          </a:prstGeom>
        </p:spPr>
        <p:txBody>
          <a:bodyPr anchor="ctr" anchorCtr="0">
            <a:noAutofit/>
          </a:bodyPr>
          <a:lstStyle>
            <a:lvl1pPr algn="ctr">
              <a:lnSpc>
                <a:spcPct val="90000"/>
              </a:lnSpc>
              <a:defRPr sz="4000">
                <a:solidFill>
                  <a:schemeClr val="bg1"/>
                </a:solidFill>
              </a:defRPr>
            </a:lvl1pPr>
          </a:lstStyle>
          <a:p>
            <a:r>
              <a:rPr lang="sv-SE" dirty="0"/>
              <a:t>Klicka här för att ändra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360000" y="6376989"/>
            <a:ext cx="648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83EA2DAC-9D15-4086-9264-8BD3A3164B2E}"/>
              </a:ext>
            </a:extLst>
          </p:cNvPr>
          <p:cNvPicPr>
            <a:picLocks noChangeAspect="1"/>
          </p:cNvPicPr>
          <p:nvPr userDrawn="1"/>
        </p:nvPicPr>
        <p:blipFill>
          <a:blip r:embed="rId2"/>
          <a:stretch>
            <a:fillRect/>
          </a:stretch>
        </p:blipFill>
        <p:spPr>
          <a:xfrm>
            <a:off x="7616508" y="6164688"/>
            <a:ext cx="1152244" cy="384081"/>
          </a:xfrm>
          <a:prstGeom prst="rect">
            <a:avLst/>
          </a:prstGeom>
        </p:spPr>
      </p:pic>
    </p:spTree>
    <p:extLst>
      <p:ext uri="{BB962C8B-B14F-4D97-AF65-F5344CB8AC3E}">
        <p14:creationId xmlns:p14="http://schemas.microsoft.com/office/powerpoint/2010/main" val="3621113613"/>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360000" y="341338"/>
            <a:ext cx="8424001" cy="5526452"/>
          </a:xfrm>
          <a:prstGeom prst="rect">
            <a:avLst/>
          </a:prstGeom>
          <a:solidFill>
            <a:schemeClr val="accent4"/>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146631" y="2404808"/>
            <a:ext cx="6850742" cy="1349829"/>
          </a:xfrm>
          <a:prstGeom prst="rect">
            <a:avLst/>
          </a:prstGeom>
        </p:spPr>
        <p:txBody>
          <a:bodyPr anchor="ctr" anchorCtr="0">
            <a:noAutofit/>
          </a:bodyPr>
          <a:lstStyle>
            <a:lvl1pPr algn="ctr">
              <a:lnSpc>
                <a:spcPct val="90000"/>
              </a:lnSpc>
              <a:defRPr sz="4500" baseline="0">
                <a:solidFill>
                  <a:schemeClr val="bg1"/>
                </a:solidFill>
              </a:defRPr>
            </a:lvl1pPr>
          </a:lstStyle>
          <a:p>
            <a:endParaRPr lang="en-US" dirty="0"/>
          </a:p>
        </p:txBody>
      </p:sp>
      <p:sp>
        <p:nvSpPr>
          <p:cNvPr id="6" name="textruta 5">
            <a:extLst>
              <a:ext uri="{FF2B5EF4-FFF2-40B4-BE49-F238E27FC236}">
                <a16:creationId xmlns:a16="http://schemas.microsoft.com/office/drawing/2014/main" id="{26C13080-EE61-4752-AF76-A4F88152AD21}"/>
              </a:ext>
            </a:extLst>
          </p:cNvPr>
          <p:cNvSpPr txBox="1"/>
          <p:nvPr userDrawn="1"/>
        </p:nvSpPr>
        <p:spPr>
          <a:xfrm>
            <a:off x="360000" y="6376989"/>
            <a:ext cx="648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8" name="Bildobjekt 7" descr="Logo" title="Logo">
            <a:extLst>
              <a:ext uri="{FF2B5EF4-FFF2-40B4-BE49-F238E27FC236}">
                <a16:creationId xmlns:a16="http://schemas.microsoft.com/office/drawing/2014/main" id="{6B302A34-5FFF-4164-94F1-53E604D0386A}"/>
              </a:ext>
            </a:extLst>
          </p:cNvPr>
          <p:cNvPicPr>
            <a:picLocks noChangeAspect="1"/>
          </p:cNvPicPr>
          <p:nvPr userDrawn="1"/>
        </p:nvPicPr>
        <p:blipFill>
          <a:blip r:embed="rId2"/>
          <a:stretch>
            <a:fillRect/>
          </a:stretch>
        </p:blipFill>
        <p:spPr>
          <a:xfrm>
            <a:off x="7616508" y="6164688"/>
            <a:ext cx="1152244" cy="384081"/>
          </a:xfrm>
          <a:prstGeom prst="rect">
            <a:avLst/>
          </a:prstGeom>
        </p:spPr>
      </p:pic>
    </p:spTree>
    <p:extLst>
      <p:ext uri="{BB962C8B-B14F-4D97-AF65-F5344CB8AC3E}">
        <p14:creationId xmlns:p14="http://schemas.microsoft.com/office/powerpoint/2010/main" val="166141595"/>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E2D1B5D2-C43F-4C6B-A7FA-34DC90C6FADC}"/>
              </a:ext>
            </a:extLst>
          </p:cNvPr>
          <p:cNvSpPr/>
          <p:nvPr userDrawn="1"/>
        </p:nvSpPr>
        <p:spPr>
          <a:xfrm>
            <a:off x="360000" y="1144859"/>
            <a:ext cx="8424001" cy="5353142"/>
          </a:xfrm>
          <a:prstGeom prst="rect">
            <a:avLst/>
          </a:prstGeom>
          <a:solidFill>
            <a:schemeClr val="accent4"/>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9" name="Platshållare för text 4">
            <a:extLst>
              <a:ext uri="{FF2B5EF4-FFF2-40B4-BE49-F238E27FC236}">
                <a16:creationId xmlns:a16="http://schemas.microsoft.com/office/drawing/2014/main" id="{527D8E7C-BB63-4107-AE9F-73C9EC9FEA90}"/>
              </a:ext>
            </a:extLst>
          </p:cNvPr>
          <p:cNvSpPr>
            <a:spLocks noGrp="1"/>
          </p:cNvSpPr>
          <p:nvPr>
            <p:ph type="body" sz="quarter" idx="11" hasCustomPrompt="1"/>
          </p:nvPr>
        </p:nvSpPr>
        <p:spPr>
          <a:xfrm>
            <a:off x="1420650" y="2830623"/>
            <a:ext cx="6294600" cy="2370028"/>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12" name="textruta 11">
            <a:extLst>
              <a:ext uri="{FF2B5EF4-FFF2-40B4-BE49-F238E27FC236}">
                <a16:creationId xmlns:a16="http://schemas.microsoft.com/office/drawing/2014/main" id="{647DE4A7-0441-4412-B638-1EF142FA53A7}"/>
              </a:ext>
            </a:extLst>
          </p:cNvPr>
          <p:cNvSpPr txBox="1"/>
          <p:nvPr userDrawn="1"/>
        </p:nvSpPr>
        <p:spPr>
          <a:xfrm>
            <a:off x="360000" y="360008"/>
            <a:ext cx="6555150" cy="483429"/>
          </a:xfrm>
          <a:prstGeom prst="rect">
            <a:avLst/>
          </a:prstGeom>
          <a:noFill/>
        </p:spPr>
        <p:txBody>
          <a:bodyPr wrap="square" lIns="0" tIns="0" rIns="0" bIns="0" rtlCol="0" anchor="ctr" anchorCtr="0">
            <a:noAutofit/>
          </a:bodyPr>
          <a:lstStyle/>
          <a:p>
            <a:r>
              <a:rPr lang="sv-SE" sz="1200" dirty="0"/>
              <a:t>Hållbar stad – öppen för världen</a:t>
            </a:r>
          </a:p>
        </p:txBody>
      </p:sp>
      <p:sp>
        <p:nvSpPr>
          <p:cNvPr id="2" name="textruta 1">
            <a:extLst>
              <a:ext uri="{FF2B5EF4-FFF2-40B4-BE49-F238E27FC236}">
                <a16:creationId xmlns:a16="http://schemas.microsoft.com/office/drawing/2014/main" id="{DB19EC1B-923F-4489-8A9E-C185B834DC9A}"/>
              </a:ext>
            </a:extLst>
          </p:cNvPr>
          <p:cNvSpPr txBox="1"/>
          <p:nvPr userDrawn="1"/>
        </p:nvSpPr>
        <p:spPr>
          <a:xfrm>
            <a:off x="1420650" y="2405064"/>
            <a:ext cx="3456150" cy="309600"/>
          </a:xfrm>
          <a:prstGeom prst="rect">
            <a:avLst/>
          </a:prstGeom>
        </p:spPr>
        <p:txBody>
          <a:bodyPr vert="horz" lIns="0" tIns="0" rIns="0" bIns="0" rtlCol="0">
            <a:noAutofit/>
          </a:bodyPr>
          <a:lstStyle>
            <a:lvl1pPr lvl="0" indent="0" defTabSz="914332">
              <a:lnSpc>
                <a:spcPct val="100000"/>
              </a:lnSpc>
              <a:spcBef>
                <a:spcPts val="0"/>
              </a:spcBef>
              <a:spcAft>
                <a:spcPts val="300"/>
              </a:spcAft>
              <a:buFont typeface="Arial" panose="020B0604020202020204" pitchFamily="34" charset="0"/>
              <a:buNone/>
              <a:defRPr sz="1700" kern="0" baseline="0">
                <a:solidFill>
                  <a:schemeClr val="bg1"/>
                </a:solidFill>
                <a:latin typeface="+mj-lt"/>
              </a:defRPr>
            </a:lvl1pPr>
            <a:lvl2pPr marL="457167" indent="-230384" defTabSz="914332">
              <a:lnSpc>
                <a:spcPct val="110000"/>
              </a:lnSpc>
              <a:spcBef>
                <a:spcPts val="0"/>
              </a:spcBef>
              <a:spcAft>
                <a:spcPts val="300"/>
              </a:spcAft>
              <a:buFont typeface="Arial" panose="020B0604020202020204" pitchFamily="34" charset="0"/>
              <a:buChar char="–"/>
              <a:defRPr sz="1700"/>
            </a:lvl2pPr>
            <a:lvl3pPr marL="687548" indent="-230384" defTabSz="914332">
              <a:lnSpc>
                <a:spcPct val="110000"/>
              </a:lnSpc>
              <a:spcBef>
                <a:spcPts val="0"/>
              </a:spcBef>
              <a:spcAft>
                <a:spcPts val="300"/>
              </a:spcAft>
              <a:buFont typeface="Wingdings" panose="05000000000000000000" pitchFamily="2" charset="2"/>
              <a:buChar char="§"/>
              <a:defRPr sz="1700"/>
            </a:lvl3pPr>
            <a:lvl4pPr marL="914332" indent="-228584" defTabSz="914332">
              <a:lnSpc>
                <a:spcPct val="110000"/>
              </a:lnSpc>
              <a:spcBef>
                <a:spcPts val="0"/>
              </a:spcBef>
              <a:spcAft>
                <a:spcPts val="300"/>
              </a:spcAft>
              <a:buFont typeface="Arial" panose="020B0604020202020204" pitchFamily="34" charset="0"/>
              <a:buChar char="•"/>
              <a:defRPr sz="1700"/>
            </a:lvl4pPr>
            <a:lvl5pPr marL="1144714" indent="-228584" defTabSz="914332">
              <a:lnSpc>
                <a:spcPct val="110000"/>
              </a:lnSpc>
              <a:spcBef>
                <a:spcPts val="0"/>
              </a:spcBef>
              <a:spcAft>
                <a:spcPts val="300"/>
              </a:spcAft>
              <a:buFont typeface="Arial" panose="020B0604020202020204" pitchFamily="34" charset="0"/>
              <a:buChar char="•"/>
              <a:defRPr sz="1700"/>
            </a:lvl5pPr>
            <a:lvl6pPr marL="2514412" indent="-228584" defTabSz="914332">
              <a:lnSpc>
                <a:spcPct val="90000"/>
              </a:lnSpc>
              <a:spcBef>
                <a:spcPts val="500"/>
              </a:spcBef>
              <a:buFont typeface="Arial" panose="020B0604020202020204" pitchFamily="34" charset="0"/>
              <a:buChar char="•"/>
            </a:lvl6pPr>
            <a:lvl7pPr marL="2971578" indent="-228584" defTabSz="914332">
              <a:lnSpc>
                <a:spcPct val="90000"/>
              </a:lnSpc>
              <a:spcBef>
                <a:spcPts val="500"/>
              </a:spcBef>
              <a:buFont typeface="Arial" panose="020B0604020202020204" pitchFamily="34" charset="0"/>
              <a:buChar char="•"/>
            </a:lvl7pPr>
            <a:lvl8pPr marL="3428744" indent="-228584" defTabSz="914332">
              <a:lnSpc>
                <a:spcPct val="90000"/>
              </a:lnSpc>
              <a:spcBef>
                <a:spcPts val="500"/>
              </a:spcBef>
              <a:buFont typeface="Arial" panose="020B0604020202020204" pitchFamily="34" charset="0"/>
              <a:buChar char="•"/>
            </a:lvl8pPr>
            <a:lvl9pPr marL="3885910" indent="-228584" defTabSz="914332">
              <a:lnSpc>
                <a:spcPct val="90000"/>
              </a:lnSpc>
              <a:spcBef>
                <a:spcPts val="500"/>
              </a:spcBef>
              <a:buFont typeface="Arial" panose="020B0604020202020204" pitchFamily="34" charset="0"/>
              <a:buChar char="•"/>
            </a:lvl9pPr>
          </a:lstStyle>
          <a:p>
            <a:pPr lvl="0"/>
            <a:r>
              <a:rPr lang="sv-SE" dirty="0"/>
              <a:t>Kontakt</a:t>
            </a:r>
          </a:p>
        </p:txBody>
      </p:sp>
      <p:pic>
        <p:nvPicPr>
          <p:cNvPr id="7" name="Bildobjekt 6" descr="Logo" title="Logo">
            <a:extLst>
              <a:ext uri="{FF2B5EF4-FFF2-40B4-BE49-F238E27FC236}">
                <a16:creationId xmlns:a16="http://schemas.microsoft.com/office/drawing/2014/main" id="{6716F9A0-0408-498D-A8CB-1CDF58BB069B}"/>
              </a:ext>
            </a:extLst>
          </p:cNvPr>
          <p:cNvPicPr>
            <a:picLocks noChangeAspect="1"/>
          </p:cNvPicPr>
          <p:nvPr userDrawn="1"/>
        </p:nvPicPr>
        <p:blipFill>
          <a:blip r:embed="rId2"/>
          <a:stretch>
            <a:fillRect/>
          </a:stretch>
        </p:blipFill>
        <p:spPr>
          <a:xfrm>
            <a:off x="7616264" y="387938"/>
            <a:ext cx="1152244" cy="384081"/>
          </a:xfrm>
          <a:prstGeom prst="rect">
            <a:avLst/>
          </a:prstGeom>
        </p:spPr>
      </p:pic>
    </p:spTree>
    <p:extLst>
      <p:ext uri="{BB962C8B-B14F-4D97-AF65-F5344CB8AC3E}">
        <p14:creationId xmlns:p14="http://schemas.microsoft.com/office/powerpoint/2010/main" val="1918998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360000" y="1736725"/>
            <a:ext cx="27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360000" y="5549755"/>
            <a:ext cx="27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3222000" y="1736725"/>
            <a:ext cx="27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3222000" y="5549755"/>
            <a:ext cx="27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6084000" y="1736725"/>
            <a:ext cx="27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6084000" y="5549755"/>
            <a:ext cx="27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9" name="Platshållare för bildnummer 4">
            <a:extLst>
              <a:ext uri="{FF2B5EF4-FFF2-40B4-BE49-F238E27FC236}">
                <a16:creationId xmlns:a16="http://schemas.microsoft.com/office/drawing/2014/main" id="{E702B865-CCC0-4EFE-8BC3-233323AAAADA}"/>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3816270267"/>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583AFD3A-4DA2-45BC-96EA-EA739707D81B}"/>
              </a:ext>
            </a:extLst>
          </p:cNvPr>
          <p:cNvPicPr>
            <a:picLocks noChangeAspect="1"/>
          </p:cNvPicPr>
          <p:nvPr userDrawn="1"/>
        </p:nvPicPr>
        <p:blipFill>
          <a:blip r:embed="rId2"/>
          <a:stretch>
            <a:fillRect/>
          </a:stretch>
        </p:blipFill>
        <p:spPr>
          <a:xfrm>
            <a:off x="3891862" y="2345323"/>
            <a:ext cx="1365622" cy="2164268"/>
          </a:xfrm>
          <a:prstGeom prst="rect">
            <a:avLst/>
          </a:prstGeom>
        </p:spPr>
      </p:pic>
    </p:spTree>
    <p:extLst>
      <p:ext uri="{BB962C8B-B14F-4D97-AF65-F5344CB8AC3E}">
        <p14:creationId xmlns:p14="http://schemas.microsoft.com/office/powerpoint/2010/main" val="435501938"/>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E2D1B5D2-C43F-4C6B-A7FA-34DC90C6FADC}"/>
              </a:ext>
            </a:extLst>
          </p:cNvPr>
          <p:cNvSpPr/>
          <p:nvPr userDrawn="1"/>
        </p:nvSpPr>
        <p:spPr>
          <a:xfrm>
            <a:off x="360000" y="1144859"/>
            <a:ext cx="8424001" cy="5353142"/>
          </a:xfrm>
          <a:prstGeom prst="rect">
            <a:avLst/>
          </a:prstGeom>
          <a:solidFill>
            <a:schemeClr val="accent5"/>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812109" y="1738313"/>
            <a:ext cx="7541315" cy="1349829"/>
          </a:xfrm>
          <a:prstGeom prst="rect">
            <a:avLst/>
          </a:prstGeom>
        </p:spPr>
        <p:txBody>
          <a:bodyPr anchor="ctr" anchorCtr="0">
            <a:noAutofit/>
          </a:bodyPr>
          <a:lstStyle>
            <a:lvl1pPr algn="l">
              <a:lnSpc>
                <a:spcPct val="90000"/>
              </a:lnSpc>
              <a:defRPr sz="4200" kern="0" spc="0" baseline="0">
                <a:solidFill>
                  <a:schemeClr val="bg1"/>
                </a:solidFill>
              </a:defRPr>
            </a:lvl1pPr>
          </a:lstStyle>
          <a:p>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812110" y="3277761"/>
            <a:ext cx="5704252"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812110" y="3718797"/>
            <a:ext cx="5704252"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dirty="0"/>
              <a:t>Eventuellt namn på föredragshållare</a:t>
            </a:r>
          </a:p>
        </p:txBody>
      </p:sp>
      <p:sp>
        <p:nvSpPr>
          <p:cNvPr id="12" name="textruta 11">
            <a:extLst>
              <a:ext uri="{FF2B5EF4-FFF2-40B4-BE49-F238E27FC236}">
                <a16:creationId xmlns:a16="http://schemas.microsoft.com/office/drawing/2014/main" id="{647DE4A7-0441-4412-B638-1EF142FA53A7}"/>
              </a:ext>
            </a:extLst>
          </p:cNvPr>
          <p:cNvSpPr txBox="1"/>
          <p:nvPr userDrawn="1"/>
        </p:nvSpPr>
        <p:spPr>
          <a:xfrm>
            <a:off x="360000" y="360008"/>
            <a:ext cx="6555150" cy="483429"/>
          </a:xfrm>
          <a:prstGeom prst="rect">
            <a:avLst/>
          </a:prstGeom>
          <a:noFill/>
        </p:spPr>
        <p:txBody>
          <a:bodyPr wrap="square" lIns="0" tIns="0" rIns="0" bIns="0" rtlCol="0" anchor="ctr" anchorCtr="0">
            <a:noAutofit/>
          </a:bodyPr>
          <a:lstStyle/>
          <a:p>
            <a:r>
              <a:rPr lang="sv-SE" sz="1200" dirty="0"/>
              <a:t>Hållbar stad – öppen för världen</a:t>
            </a:r>
          </a:p>
        </p:txBody>
      </p:sp>
      <p:pic>
        <p:nvPicPr>
          <p:cNvPr id="9" name="Bildobjekt 8" descr="Logo" title="Logo">
            <a:extLst>
              <a:ext uri="{FF2B5EF4-FFF2-40B4-BE49-F238E27FC236}">
                <a16:creationId xmlns:a16="http://schemas.microsoft.com/office/drawing/2014/main" id="{2A50FBF5-CC6A-4369-895D-071D2C2400C1}"/>
              </a:ext>
            </a:extLst>
          </p:cNvPr>
          <p:cNvPicPr>
            <a:picLocks noChangeAspect="1"/>
          </p:cNvPicPr>
          <p:nvPr userDrawn="1"/>
        </p:nvPicPr>
        <p:blipFill>
          <a:blip r:embed="rId2"/>
          <a:stretch>
            <a:fillRect/>
          </a:stretch>
        </p:blipFill>
        <p:spPr>
          <a:xfrm>
            <a:off x="7616264" y="387938"/>
            <a:ext cx="1152244" cy="384081"/>
          </a:xfrm>
          <a:prstGeom prst="rect">
            <a:avLst/>
          </a:prstGeom>
        </p:spPr>
      </p:pic>
    </p:spTree>
    <p:extLst>
      <p:ext uri="{BB962C8B-B14F-4D97-AF65-F5344CB8AC3E}">
        <p14:creationId xmlns:p14="http://schemas.microsoft.com/office/powerpoint/2010/main" val="2734279763"/>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dirty="0"/>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792000" y="1736725"/>
            <a:ext cx="7551900" cy="4032000"/>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Platshållare för bildnummer 4">
            <a:extLst>
              <a:ext uri="{FF2B5EF4-FFF2-40B4-BE49-F238E27FC236}">
                <a16:creationId xmlns:a16="http://schemas.microsoft.com/office/drawing/2014/main" id="{4F800F5C-D6D6-49F0-8BA2-C8858CFE8FEC}"/>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1201158533"/>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dirty="0"/>
              <a:t>Klicka här för att ändra mall för rubrikformat</a:t>
            </a:r>
          </a:p>
        </p:txBody>
      </p:sp>
      <p:sp>
        <p:nvSpPr>
          <p:cNvPr id="3" name="Content Placeholder 2"/>
          <p:cNvSpPr>
            <a:spLocks noGrp="1"/>
          </p:cNvSpPr>
          <p:nvPr>
            <p:ph sz="half" idx="1"/>
          </p:nvPr>
        </p:nvSpPr>
        <p:spPr>
          <a:xfrm>
            <a:off x="360000" y="1736728"/>
            <a:ext cx="3958560"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4825734" y="1736728"/>
            <a:ext cx="3958273"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Platshållare för bildnummer 4">
            <a:extLst>
              <a:ext uri="{FF2B5EF4-FFF2-40B4-BE49-F238E27FC236}">
                <a16:creationId xmlns:a16="http://schemas.microsoft.com/office/drawing/2014/main" id="{96B7B8AD-F5D5-4679-8F2C-6705667D2A64}"/>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3142799622"/>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dirty="0"/>
              <a:t>Klicka här för att ändra mall för rubrikformat</a:t>
            </a:r>
          </a:p>
        </p:txBody>
      </p:sp>
      <p:sp>
        <p:nvSpPr>
          <p:cNvPr id="3" name="Text Placeholder 2"/>
          <p:cNvSpPr>
            <a:spLocks noGrp="1"/>
          </p:cNvSpPr>
          <p:nvPr>
            <p:ph type="body" idx="1"/>
          </p:nvPr>
        </p:nvSpPr>
        <p:spPr>
          <a:xfrm>
            <a:off x="365761" y="1588563"/>
            <a:ext cx="395856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dirty="0"/>
              <a:t>Redigera format för bakgrundstext</a:t>
            </a:r>
          </a:p>
        </p:txBody>
      </p:sp>
      <p:sp>
        <p:nvSpPr>
          <p:cNvPr id="4" name="Content Placeholder 3"/>
          <p:cNvSpPr>
            <a:spLocks noGrp="1"/>
          </p:cNvSpPr>
          <p:nvPr>
            <p:ph sz="half" idx="2"/>
          </p:nvPr>
        </p:nvSpPr>
        <p:spPr>
          <a:xfrm>
            <a:off x="365761" y="2281031"/>
            <a:ext cx="3958560" cy="3524684"/>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4824000" y="1591385"/>
            <a:ext cx="396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dirty="0"/>
              <a:t>Redigera format för bakgrundstext</a:t>
            </a:r>
          </a:p>
        </p:txBody>
      </p:sp>
      <p:sp>
        <p:nvSpPr>
          <p:cNvPr id="6" name="Content Placeholder 5"/>
          <p:cNvSpPr>
            <a:spLocks noGrp="1"/>
          </p:cNvSpPr>
          <p:nvPr>
            <p:ph sz="quarter" idx="4"/>
          </p:nvPr>
        </p:nvSpPr>
        <p:spPr>
          <a:xfrm>
            <a:off x="4824000" y="2281035"/>
            <a:ext cx="3960000" cy="3524685"/>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8" name="Platshållare för bildnummer 4">
            <a:extLst>
              <a:ext uri="{FF2B5EF4-FFF2-40B4-BE49-F238E27FC236}">
                <a16:creationId xmlns:a16="http://schemas.microsoft.com/office/drawing/2014/main" id="{7F7D5953-C605-401A-9078-C9A04F4909CE}"/>
              </a:ext>
            </a:extLst>
          </p:cNvPr>
          <p:cNvSpPr>
            <a:spLocks noGrp="1"/>
          </p:cNvSpPr>
          <p:nvPr>
            <p:ph type="sldNum" sz="quarter" idx="10"/>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805149908"/>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bildnummer 4">
            <a:extLst>
              <a:ext uri="{FF2B5EF4-FFF2-40B4-BE49-F238E27FC236}">
                <a16:creationId xmlns:a16="http://schemas.microsoft.com/office/drawing/2014/main" id="{7A0D53F6-2692-4E47-B266-FDD0BD1FD619}"/>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1037391590"/>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p>
        </p:txBody>
      </p:sp>
      <p:sp>
        <p:nvSpPr>
          <p:cNvPr id="3" name="Picture Placeholder 2"/>
          <p:cNvSpPr>
            <a:spLocks noGrp="1"/>
          </p:cNvSpPr>
          <p:nvPr>
            <p:ph type="pic" idx="1" hasCustomPrompt="1"/>
          </p:nvPr>
        </p:nvSpPr>
        <p:spPr>
          <a:xfrm>
            <a:off x="5220000" y="1736728"/>
            <a:ext cx="3564000" cy="4194629"/>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5" name="Content Placeholder 2">
            <a:extLst>
              <a:ext uri="{FF2B5EF4-FFF2-40B4-BE49-F238E27FC236}">
                <a16:creationId xmlns:a16="http://schemas.microsoft.com/office/drawing/2014/main" id="{E035ECBB-3AD1-4BD8-A68D-6D8280C92C17}"/>
              </a:ext>
            </a:extLst>
          </p:cNvPr>
          <p:cNvSpPr>
            <a:spLocks noGrp="1"/>
          </p:cNvSpPr>
          <p:nvPr>
            <p:ph sz="half" idx="10"/>
          </p:nvPr>
        </p:nvSpPr>
        <p:spPr>
          <a:xfrm>
            <a:off x="360000" y="1736728"/>
            <a:ext cx="4302000"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6" name="Platshållare för bildnummer 4">
            <a:extLst>
              <a:ext uri="{FF2B5EF4-FFF2-40B4-BE49-F238E27FC236}">
                <a16:creationId xmlns:a16="http://schemas.microsoft.com/office/drawing/2014/main" id="{60380F1B-16AA-4B9E-A717-C80696063DC0}"/>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3703376226"/>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360000" y="1736731"/>
            <a:ext cx="3564000" cy="4197497"/>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5" name="Content Placeholder 2">
            <a:extLst>
              <a:ext uri="{FF2B5EF4-FFF2-40B4-BE49-F238E27FC236}">
                <a16:creationId xmlns:a16="http://schemas.microsoft.com/office/drawing/2014/main" id="{5BD080CD-995E-421E-B8CD-90E9BFA77E4C}"/>
              </a:ext>
            </a:extLst>
          </p:cNvPr>
          <p:cNvSpPr>
            <a:spLocks noGrp="1"/>
          </p:cNvSpPr>
          <p:nvPr>
            <p:ph sz="half" idx="10"/>
          </p:nvPr>
        </p:nvSpPr>
        <p:spPr>
          <a:xfrm>
            <a:off x="4489200" y="1736728"/>
            <a:ext cx="4302000"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6" name="Platshållare för bildnummer 4">
            <a:extLst>
              <a:ext uri="{FF2B5EF4-FFF2-40B4-BE49-F238E27FC236}">
                <a16:creationId xmlns:a16="http://schemas.microsoft.com/office/drawing/2014/main" id="{2AE88266-69F2-41A0-8841-FA0FA74288C8}"/>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2879122529"/>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endParaRPr lang="sv-SE" dirty="0"/>
          </a:p>
        </p:txBody>
      </p:sp>
      <p:sp>
        <p:nvSpPr>
          <p:cNvPr id="3" name="Picture Placeholder 2"/>
          <p:cNvSpPr>
            <a:spLocks noGrp="1"/>
          </p:cNvSpPr>
          <p:nvPr>
            <p:ph type="pic" idx="1" hasCustomPrompt="1"/>
          </p:nvPr>
        </p:nvSpPr>
        <p:spPr>
          <a:xfrm>
            <a:off x="360000" y="1736725"/>
            <a:ext cx="27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4" name="Text Placeholder 3"/>
          <p:cNvSpPr>
            <a:spLocks noGrp="1"/>
          </p:cNvSpPr>
          <p:nvPr>
            <p:ph type="body" sz="half" idx="2"/>
          </p:nvPr>
        </p:nvSpPr>
        <p:spPr>
          <a:xfrm>
            <a:off x="360000" y="5549755"/>
            <a:ext cx="27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3222000" y="1736725"/>
            <a:ext cx="27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3222000" y="5549755"/>
            <a:ext cx="27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6084000" y="1736725"/>
            <a:ext cx="27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dirty="0"/>
              <a:t>Klicka på ikonen </a:t>
            </a:r>
            <a:br>
              <a:rPr lang="sv-SE" dirty="0"/>
            </a:br>
            <a:br>
              <a:rPr lang="sv-SE" dirty="0"/>
            </a:br>
            <a:r>
              <a:rPr lang="sv-SE" dirty="0"/>
              <a:t>för att lägga till en bild</a:t>
            </a:r>
            <a:endParaRPr lang="en-US" dirty="0"/>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6084000" y="5549755"/>
            <a:ext cx="27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9" name="Platshållare för bildnummer 4">
            <a:extLst>
              <a:ext uri="{FF2B5EF4-FFF2-40B4-BE49-F238E27FC236}">
                <a16:creationId xmlns:a16="http://schemas.microsoft.com/office/drawing/2014/main" id="{303B5DAD-8762-4B88-A9AA-D2F6B1B6615E}"/>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3113160024"/>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9144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3305324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9144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dirty="0"/>
              <a:t>Klicka på ikonen </a:t>
            </a:r>
            <a:br>
              <a:rPr lang="sv-SE" dirty="0"/>
            </a:br>
            <a:br>
              <a:rPr lang="sv-SE" dirty="0"/>
            </a:br>
            <a:r>
              <a:rPr lang="sv-SE" dirty="0"/>
              <a:t>för att lägga till en bild</a:t>
            </a:r>
            <a:endParaRPr lang="en-US" dirty="0"/>
          </a:p>
        </p:txBody>
      </p:sp>
    </p:spTree>
    <p:extLst>
      <p:ext uri="{BB962C8B-B14F-4D97-AF65-F5344CB8AC3E}">
        <p14:creationId xmlns:p14="http://schemas.microsoft.com/office/powerpoint/2010/main" val="3700717516"/>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9144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146631" y="2404809"/>
            <a:ext cx="6850742" cy="1113092"/>
          </a:xfrm>
          <a:prstGeom prst="rect">
            <a:avLst/>
          </a:prstGeom>
        </p:spPr>
        <p:txBody>
          <a:bodyPr anchor="ctr" anchorCtr="0">
            <a:noAutofit/>
          </a:bodyPr>
          <a:lstStyle>
            <a:lvl1pPr algn="ctr">
              <a:lnSpc>
                <a:spcPct val="90000"/>
              </a:lnSpc>
              <a:defRPr sz="4500">
                <a:solidFill>
                  <a:schemeClr val="bg1"/>
                </a:solidFill>
              </a:defRPr>
            </a:lvl1pPr>
          </a:lstStyle>
          <a:p>
            <a:endParaRPr lang="en-US" dirty="0"/>
          </a:p>
        </p:txBody>
      </p:sp>
    </p:spTree>
    <p:extLst>
      <p:ext uri="{BB962C8B-B14F-4D97-AF65-F5344CB8AC3E}">
        <p14:creationId xmlns:p14="http://schemas.microsoft.com/office/powerpoint/2010/main" val="2865898680"/>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4">
            <a:extLst>
              <a:ext uri="{FF2B5EF4-FFF2-40B4-BE49-F238E27FC236}">
                <a16:creationId xmlns:a16="http://schemas.microsoft.com/office/drawing/2014/main" id="{99366705-5350-4D63-94A3-4FF8D67C2F5D}"/>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177619093"/>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3380968"/>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360000" y="360000"/>
            <a:ext cx="8432285" cy="5526452"/>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dirty="0"/>
            </a:br>
            <a:br>
              <a:rPr lang="sv-SE" dirty="0"/>
            </a:br>
            <a:br>
              <a:rPr lang="sv-SE" dirty="0"/>
            </a:br>
            <a:r>
              <a:rPr lang="sv-SE" dirty="0"/>
              <a:t>Klicka på ikonen ovan</a:t>
            </a:r>
            <a:br>
              <a:rPr lang="sv-SE" dirty="0"/>
            </a:br>
            <a:r>
              <a:rPr lang="sv-SE" dirty="0"/>
              <a:t>för att lägga till en bild</a:t>
            </a:r>
            <a:endParaRPr lang="en-US" dirty="0"/>
          </a:p>
        </p:txBody>
      </p:sp>
      <p:sp>
        <p:nvSpPr>
          <p:cNvPr id="9" name="Title 1">
            <a:extLst>
              <a:ext uri="{FF2B5EF4-FFF2-40B4-BE49-F238E27FC236}">
                <a16:creationId xmlns:a16="http://schemas.microsoft.com/office/drawing/2014/main" id="{EAB74EFB-B5F9-4503-84BF-A1C8C3809B6F}"/>
              </a:ext>
            </a:extLst>
          </p:cNvPr>
          <p:cNvSpPr>
            <a:spLocks noGrp="1"/>
          </p:cNvSpPr>
          <p:nvPr>
            <p:ph type="ctrTitle" hasCustomPrompt="1"/>
          </p:nvPr>
        </p:nvSpPr>
        <p:spPr>
          <a:xfrm>
            <a:off x="1409700" y="1973603"/>
            <a:ext cx="6362730" cy="885112"/>
          </a:xfrm>
          <a:prstGeom prst="rect">
            <a:avLst/>
          </a:prstGeom>
        </p:spPr>
        <p:txBody>
          <a:bodyPr anchor="ctr" anchorCtr="0">
            <a:noAutofit/>
          </a:bodyPr>
          <a:lstStyle>
            <a:lvl1pPr algn="ctr">
              <a:lnSpc>
                <a:spcPct val="90000"/>
              </a:lnSpc>
              <a:defRPr sz="4000">
                <a:solidFill>
                  <a:schemeClr val="bg1"/>
                </a:solidFill>
              </a:defRPr>
            </a:lvl1pPr>
          </a:lstStyle>
          <a:p>
            <a:r>
              <a:rPr lang="sv-SE" dirty="0"/>
              <a:t>Klicka här för att ändra rubrikformat</a:t>
            </a:r>
            <a:endParaRPr lang="en-US" dirty="0"/>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360000" y="6376989"/>
            <a:ext cx="648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7" name="Bildobjekt 6" descr="Logo" title="Logo">
            <a:extLst>
              <a:ext uri="{FF2B5EF4-FFF2-40B4-BE49-F238E27FC236}">
                <a16:creationId xmlns:a16="http://schemas.microsoft.com/office/drawing/2014/main" id="{3AD68A0B-A515-426E-B759-E877EA367784}"/>
              </a:ext>
            </a:extLst>
          </p:cNvPr>
          <p:cNvPicPr>
            <a:picLocks noChangeAspect="1"/>
          </p:cNvPicPr>
          <p:nvPr userDrawn="1"/>
        </p:nvPicPr>
        <p:blipFill>
          <a:blip r:embed="rId2"/>
          <a:stretch>
            <a:fillRect/>
          </a:stretch>
        </p:blipFill>
        <p:spPr>
          <a:xfrm>
            <a:off x="7616508" y="6164688"/>
            <a:ext cx="1152244" cy="384081"/>
          </a:xfrm>
          <a:prstGeom prst="rect">
            <a:avLst/>
          </a:prstGeom>
        </p:spPr>
      </p:pic>
    </p:spTree>
    <p:extLst>
      <p:ext uri="{BB962C8B-B14F-4D97-AF65-F5344CB8AC3E}">
        <p14:creationId xmlns:p14="http://schemas.microsoft.com/office/powerpoint/2010/main" val="3507717928"/>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360000" y="341338"/>
            <a:ext cx="8424001" cy="5526452"/>
          </a:xfrm>
          <a:prstGeom prst="rect">
            <a:avLst/>
          </a:prstGeom>
          <a:solidFill>
            <a:schemeClr val="accent5"/>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1146631" y="2404808"/>
            <a:ext cx="6850742" cy="1349829"/>
          </a:xfrm>
          <a:prstGeom prst="rect">
            <a:avLst/>
          </a:prstGeom>
        </p:spPr>
        <p:txBody>
          <a:bodyPr anchor="ctr" anchorCtr="0">
            <a:noAutofit/>
          </a:bodyPr>
          <a:lstStyle>
            <a:lvl1pPr algn="ctr">
              <a:lnSpc>
                <a:spcPct val="90000"/>
              </a:lnSpc>
              <a:defRPr sz="4500" baseline="0">
                <a:solidFill>
                  <a:schemeClr val="bg1"/>
                </a:solidFill>
              </a:defRPr>
            </a:lvl1pPr>
          </a:lstStyle>
          <a:p>
            <a:endParaRPr lang="en-US" dirty="0"/>
          </a:p>
        </p:txBody>
      </p:sp>
      <p:sp>
        <p:nvSpPr>
          <p:cNvPr id="6" name="textruta 5">
            <a:extLst>
              <a:ext uri="{FF2B5EF4-FFF2-40B4-BE49-F238E27FC236}">
                <a16:creationId xmlns:a16="http://schemas.microsoft.com/office/drawing/2014/main" id="{26C13080-EE61-4752-AF76-A4F88152AD21}"/>
              </a:ext>
            </a:extLst>
          </p:cNvPr>
          <p:cNvSpPr txBox="1"/>
          <p:nvPr userDrawn="1"/>
        </p:nvSpPr>
        <p:spPr>
          <a:xfrm>
            <a:off x="360000" y="6376989"/>
            <a:ext cx="648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8" name="Bildobjekt 7" descr="Logo" title="Logo">
            <a:extLst>
              <a:ext uri="{FF2B5EF4-FFF2-40B4-BE49-F238E27FC236}">
                <a16:creationId xmlns:a16="http://schemas.microsoft.com/office/drawing/2014/main" id="{FD8686CD-9B53-4981-9181-8ABB62838376}"/>
              </a:ext>
            </a:extLst>
          </p:cNvPr>
          <p:cNvPicPr>
            <a:picLocks noChangeAspect="1"/>
          </p:cNvPicPr>
          <p:nvPr userDrawn="1"/>
        </p:nvPicPr>
        <p:blipFill>
          <a:blip r:embed="rId2"/>
          <a:stretch>
            <a:fillRect/>
          </a:stretch>
        </p:blipFill>
        <p:spPr>
          <a:xfrm>
            <a:off x="7616508" y="6164688"/>
            <a:ext cx="1152244" cy="384081"/>
          </a:xfrm>
          <a:prstGeom prst="rect">
            <a:avLst/>
          </a:prstGeom>
        </p:spPr>
      </p:pic>
    </p:spTree>
    <p:extLst>
      <p:ext uri="{BB962C8B-B14F-4D97-AF65-F5344CB8AC3E}">
        <p14:creationId xmlns:p14="http://schemas.microsoft.com/office/powerpoint/2010/main" val="4057761576"/>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E2D1B5D2-C43F-4C6B-A7FA-34DC90C6FADC}"/>
              </a:ext>
            </a:extLst>
          </p:cNvPr>
          <p:cNvSpPr/>
          <p:nvPr userDrawn="1"/>
        </p:nvSpPr>
        <p:spPr>
          <a:xfrm>
            <a:off x="360000" y="1144859"/>
            <a:ext cx="8424001" cy="5353142"/>
          </a:xfrm>
          <a:prstGeom prst="rect">
            <a:avLst/>
          </a:prstGeom>
          <a:solidFill>
            <a:schemeClr val="accent5"/>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9" name="Platshållare för text 4">
            <a:extLst>
              <a:ext uri="{FF2B5EF4-FFF2-40B4-BE49-F238E27FC236}">
                <a16:creationId xmlns:a16="http://schemas.microsoft.com/office/drawing/2014/main" id="{527D8E7C-BB63-4107-AE9F-73C9EC9FEA90}"/>
              </a:ext>
            </a:extLst>
          </p:cNvPr>
          <p:cNvSpPr>
            <a:spLocks noGrp="1"/>
          </p:cNvSpPr>
          <p:nvPr>
            <p:ph type="body" sz="quarter" idx="11" hasCustomPrompt="1"/>
          </p:nvPr>
        </p:nvSpPr>
        <p:spPr>
          <a:xfrm>
            <a:off x="1420650" y="2830623"/>
            <a:ext cx="6294600" cy="2370028"/>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dirty="0"/>
              <a:t>Avdelning</a:t>
            </a:r>
            <a:br>
              <a:rPr lang="sv-SE" dirty="0"/>
            </a:br>
            <a:r>
              <a:rPr lang="sv-SE" dirty="0"/>
              <a:t>Område, Göteborgs Stad</a:t>
            </a:r>
            <a:br>
              <a:rPr lang="sv-SE" dirty="0"/>
            </a:br>
            <a:r>
              <a:rPr lang="sv-SE" dirty="0"/>
              <a:t>Namn</a:t>
            </a:r>
            <a:br>
              <a:rPr lang="sv-SE" dirty="0"/>
            </a:br>
            <a:r>
              <a:rPr lang="sv-SE" dirty="0"/>
              <a:t>namn@namn.se</a:t>
            </a:r>
          </a:p>
        </p:txBody>
      </p:sp>
      <p:sp>
        <p:nvSpPr>
          <p:cNvPr id="12" name="textruta 11">
            <a:extLst>
              <a:ext uri="{FF2B5EF4-FFF2-40B4-BE49-F238E27FC236}">
                <a16:creationId xmlns:a16="http://schemas.microsoft.com/office/drawing/2014/main" id="{647DE4A7-0441-4412-B638-1EF142FA53A7}"/>
              </a:ext>
            </a:extLst>
          </p:cNvPr>
          <p:cNvSpPr txBox="1"/>
          <p:nvPr userDrawn="1"/>
        </p:nvSpPr>
        <p:spPr>
          <a:xfrm>
            <a:off x="360000" y="360008"/>
            <a:ext cx="6555150" cy="483429"/>
          </a:xfrm>
          <a:prstGeom prst="rect">
            <a:avLst/>
          </a:prstGeom>
          <a:noFill/>
        </p:spPr>
        <p:txBody>
          <a:bodyPr wrap="square" lIns="0" tIns="0" rIns="0" bIns="0" rtlCol="0" anchor="ctr" anchorCtr="0">
            <a:noAutofit/>
          </a:bodyPr>
          <a:lstStyle/>
          <a:p>
            <a:r>
              <a:rPr lang="sv-SE" sz="1200" dirty="0"/>
              <a:t>Hållbar stad – öppen för världen</a:t>
            </a:r>
          </a:p>
        </p:txBody>
      </p:sp>
      <p:sp>
        <p:nvSpPr>
          <p:cNvPr id="2" name="textruta 1">
            <a:extLst>
              <a:ext uri="{FF2B5EF4-FFF2-40B4-BE49-F238E27FC236}">
                <a16:creationId xmlns:a16="http://schemas.microsoft.com/office/drawing/2014/main" id="{DB19EC1B-923F-4489-8A9E-C185B834DC9A}"/>
              </a:ext>
            </a:extLst>
          </p:cNvPr>
          <p:cNvSpPr txBox="1"/>
          <p:nvPr userDrawn="1"/>
        </p:nvSpPr>
        <p:spPr>
          <a:xfrm>
            <a:off x="1420650" y="2405064"/>
            <a:ext cx="3456150" cy="309600"/>
          </a:xfrm>
          <a:prstGeom prst="rect">
            <a:avLst/>
          </a:prstGeom>
        </p:spPr>
        <p:txBody>
          <a:bodyPr vert="horz" lIns="0" tIns="0" rIns="0" bIns="0" rtlCol="0">
            <a:noAutofit/>
          </a:bodyPr>
          <a:lstStyle>
            <a:lvl1pPr lvl="0" indent="0" defTabSz="914332">
              <a:lnSpc>
                <a:spcPct val="100000"/>
              </a:lnSpc>
              <a:spcBef>
                <a:spcPts val="0"/>
              </a:spcBef>
              <a:spcAft>
                <a:spcPts val="300"/>
              </a:spcAft>
              <a:buFont typeface="Arial" panose="020B0604020202020204" pitchFamily="34" charset="0"/>
              <a:buNone/>
              <a:defRPr sz="1700" kern="0" baseline="0">
                <a:solidFill>
                  <a:schemeClr val="bg1"/>
                </a:solidFill>
                <a:latin typeface="+mj-lt"/>
              </a:defRPr>
            </a:lvl1pPr>
            <a:lvl2pPr marL="457167" indent="-230384" defTabSz="914332">
              <a:lnSpc>
                <a:spcPct val="110000"/>
              </a:lnSpc>
              <a:spcBef>
                <a:spcPts val="0"/>
              </a:spcBef>
              <a:spcAft>
                <a:spcPts val="300"/>
              </a:spcAft>
              <a:buFont typeface="Arial" panose="020B0604020202020204" pitchFamily="34" charset="0"/>
              <a:buChar char="–"/>
              <a:defRPr sz="1700"/>
            </a:lvl2pPr>
            <a:lvl3pPr marL="687548" indent="-230384" defTabSz="914332">
              <a:lnSpc>
                <a:spcPct val="110000"/>
              </a:lnSpc>
              <a:spcBef>
                <a:spcPts val="0"/>
              </a:spcBef>
              <a:spcAft>
                <a:spcPts val="300"/>
              </a:spcAft>
              <a:buFont typeface="Wingdings" panose="05000000000000000000" pitchFamily="2" charset="2"/>
              <a:buChar char="§"/>
              <a:defRPr sz="1700"/>
            </a:lvl3pPr>
            <a:lvl4pPr marL="914332" indent="-228584" defTabSz="914332">
              <a:lnSpc>
                <a:spcPct val="110000"/>
              </a:lnSpc>
              <a:spcBef>
                <a:spcPts val="0"/>
              </a:spcBef>
              <a:spcAft>
                <a:spcPts val="300"/>
              </a:spcAft>
              <a:buFont typeface="Arial" panose="020B0604020202020204" pitchFamily="34" charset="0"/>
              <a:buChar char="•"/>
              <a:defRPr sz="1700"/>
            </a:lvl4pPr>
            <a:lvl5pPr marL="1144714" indent="-228584" defTabSz="914332">
              <a:lnSpc>
                <a:spcPct val="110000"/>
              </a:lnSpc>
              <a:spcBef>
                <a:spcPts val="0"/>
              </a:spcBef>
              <a:spcAft>
                <a:spcPts val="300"/>
              </a:spcAft>
              <a:buFont typeface="Arial" panose="020B0604020202020204" pitchFamily="34" charset="0"/>
              <a:buChar char="•"/>
              <a:defRPr sz="1700"/>
            </a:lvl5pPr>
            <a:lvl6pPr marL="2514412" indent="-228584" defTabSz="914332">
              <a:lnSpc>
                <a:spcPct val="90000"/>
              </a:lnSpc>
              <a:spcBef>
                <a:spcPts val="500"/>
              </a:spcBef>
              <a:buFont typeface="Arial" panose="020B0604020202020204" pitchFamily="34" charset="0"/>
              <a:buChar char="•"/>
            </a:lvl6pPr>
            <a:lvl7pPr marL="2971578" indent="-228584" defTabSz="914332">
              <a:lnSpc>
                <a:spcPct val="90000"/>
              </a:lnSpc>
              <a:spcBef>
                <a:spcPts val="500"/>
              </a:spcBef>
              <a:buFont typeface="Arial" panose="020B0604020202020204" pitchFamily="34" charset="0"/>
              <a:buChar char="•"/>
            </a:lvl7pPr>
            <a:lvl8pPr marL="3428744" indent="-228584" defTabSz="914332">
              <a:lnSpc>
                <a:spcPct val="90000"/>
              </a:lnSpc>
              <a:spcBef>
                <a:spcPts val="500"/>
              </a:spcBef>
              <a:buFont typeface="Arial" panose="020B0604020202020204" pitchFamily="34" charset="0"/>
              <a:buChar char="•"/>
            </a:lvl8pPr>
            <a:lvl9pPr marL="3885910" indent="-228584" defTabSz="914332">
              <a:lnSpc>
                <a:spcPct val="90000"/>
              </a:lnSpc>
              <a:spcBef>
                <a:spcPts val="500"/>
              </a:spcBef>
              <a:buFont typeface="Arial" panose="020B0604020202020204" pitchFamily="34" charset="0"/>
              <a:buChar char="•"/>
            </a:lvl9pPr>
          </a:lstStyle>
          <a:p>
            <a:pPr lvl="0"/>
            <a:r>
              <a:rPr lang="sv-SE" dirty="0"/>
              <a:t>Kontakt</a:t>
            </a:r>
          </a:p>
        </p:txBody>
      </p:sp>
      <p:pic>
        <p:nvPicPr>
          <p:cNvPr id="7" name="Bildobjekt 6" descr="Logo" title="Logo">
            <a:extLst>
              <a:ext uri="{FF2B5EF4-FFF2-40B4-BE49-F238E27FC236}">
                <a16:creationId xmlns:a16="http://schemas.microsoft.com/office/drawing/2014/main" id="{AEDC51DD-6FF4-4DC2-8011-6E058A4DFDCD}"/>
              </a:ext>
            </a:extLst>
          </p:cNvPr>
          <p:cNvPicPr>
            <a:picLocks noChangeAspect="1"/>
          </p:cNvPicPr>
          <p:nvPr userDrawn="1"/>
        </p:nvPicPr>
        <p:blipFill>
          <a:blip r:embed="rId2"/>
          <a:stretch>
            <a:fillRect/>
          </a:stretch>
        </p:blipFill>
        <p:spPr>
          <a:xfrm>
            <a:off x="7616264" y="387938"/>
            <a:ext cx="1152244" cy="384081"/>
          </a:xfrm>
          <a:prstGeom prst="rect">
            <a:avLst/>
          </a:prstGeom>
        </p:spPr>
      </p:pic>
    </p:spTree>
    <p:extLst>
      <p:ext uri="{BB962C8B-B14F-4D97-AF65-F5344CB8AC3E}">
        <p14:creationId xmlns:p14="http://schemas.microsoft.com/office/powerpoint/2010/main" val="3460544689"/>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33156487-7273-465B-81D4-DE8CC749AAEF}"/>
              </a:ext>
            </a:extLst>
          </p:cNvPr>
          <p:cNvPicPr>
            <a:picLocks noChangeAspect="1"/>
          </p:cNvPicPr>
          <p:nvPr userDrawn="1"/>
        </p:nvPicPr>
        <p:blipFill>
          <a:blip r:embed="rId2"/>
          <a:stretch>
            <a:fillRect/>
          </a:stretch>
        </p:blipFill>
        <p:spPr>
          <a:xfrm>
            <a:off x="3891862" y="2345323"/>
            <a:ext cx="1365622" cy="2164268"/>
          </a:xfrm>
          <a:prstGeom prst="rect">
            <a:avLst/>
          </a:prstGeom>
        </p:spPr>
      </p:pic>
    </p:spTree>
    <p:extLst>
      <p:ext uri="{BB962C8B-B14F-4D97-AF65-F5344CB8AC3E}">
        <p14:creationId xmlns:p14="http://schemas.microsoft.com/office/powerpoint/2010/main" val="1986659572"/>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E2D1B5D2-C43F-4C6B-A7FA-34DC90C6FADC}"/>
              </a:ext>
            </a:extLst>
          </p:cNvPr>
          <p:cNvSpPr/>
          <p:nvPr userDrawn="1"/>
        </p:nvSpPr>
        <p:spPr>
          <a:xfrm>
            <a:off x="360000" y="1144859"/>
            <a:ext cx="8424001" cy="5353142"/>
          </a:xfrm>
          <a:prstGeom prst="rect">
            <a:avLst/>
          </a:prstGeom>
          <a:solidFill>
            <a:schemeClr val="accent6"/>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2" name="Title 1"/>
          <p:cNvSpPr>
            <a:spLocks noGrp="1"/>
          </p:cNvSpPr>
          <p:nvPr>
            <p:ph type="ctrTitle"/>
          </p:nvPr>
        </p:nvSpPr>
        <p:spPr>
          <a:xfrm>
            <a:off x="812109" y="1738313"/>
            <a:ext cx="7541315" cy="1349829"/>
          </a:xfrm>
          <a:prstGeom prst="rect">
            <a:avLst/>
          </a:prstGeom>
        </p:spPr>
        <p:txBody>
          <a:bodyPr anchor="ctr" anchorCtr="0">
            <a:noAutofit/>
          </a:bodyPr>
          <a:lstStyle>
            <a:lvl1pPr algn="l">
              <a:lnSpc>
                <a:spcPct val="90000"/>
              </a:lnSpc>
              <a:defRPr sz="4200" kern="0" spc="0" baseline="0">
                <a:solidFill>
                  <a:schemeClr val="bg1"/>
                </a:solidFill>
              </a:defRPr>
            </a:lvl1pPr>
          </a:lstStyle>
          <a:p>
            <a:endParaRPr lang="en-US" dirty="0"/>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812110" y="3277761"/>
            <a:ext cx="5704252"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dirty="0"/>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812110" y="3718797"/>
            <a:ext cx="5704252"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dirty="0"/>
              <a:t>Eventuellt namn på föredragshållare</a:t>
            </a:r>
          </a:p>
        </p:txBody>
      </p:sp>
      <p:sp>
        <p:nvSpPr>
          <p:cNvPr id="12" name="textruta 11">
            <a:extLst>
              <a:ext uri="{FF2B5EF4-FFF2-40B4-BE49-F238E27FC236}">
                <a16:creationId xmlns:a16="http://schemas.microsoft.com/office/drawing/2014/main" id="{647DE4A7-0441-4412-B638-1EF142FA53A7}"/>
              </a:ext>
            </a:extLst>
          </p:cNvPr>
          <p:cNvSpPr txBox="1"/>
          <p:nvPr userDrawn="1"/>
        </p:nvSpPr>
        <p:spPr>
          <a:xfrm>
            <a:off x="360000" y="360008"/>
            <a:ext cx="6555150" cy="483429"/>
          </a:xfrm>
          <a:prstGeom prst="rect">
            <a:avLst/>
          </a:prstGeom>
          <a:noFill/>
        </p:spPr>
        <p:txBody>
          <a:bodyPr wrap="square" lIns="0" tIns="0" rIns="0" bIns="0" rtlCol="0" anchor="ctr" anchorCtr="0">
            <a:noAutofit/>
          </a:bodyPr>
          <a:lstStyle/>
          <a:p>
            <a:r>
              <a:rPr lang="sv-SE" sz="1200" dirty="0"/>
              <a:t>Hållbar stad – öppen för världen</a:t>
            </a:r>
          </a:p>
        </p:txBody>
      </p:sp>
      <p:pic>
        <p:nvPicPr>
          <p:cNvPr id="9" name="Bildobjekt 8" descr="Logo" title="Logo">
            <a:extLst>
              <a:ext uri="{FF2B5EF4-FFF2-40B4-BE49-F238E27FC236}">
                <a16:creationId xmlns:a16="http://schemas.microsoft.com/office/drawing/2014/main" id="{585A5634-D1CA-4B81-AE13-6485D8F3B1B1}"/>
              </a:ext>
            </a:extLst>
          </p:cNvPr>
          <p:cNvPicPr>
            <a:picLocks noChangeAspect="1"/>
          </p:cNvPicPr>
          <p:nvPr userDrawn="1"/>
        </p:nvPicPr>
        <p:blipFill>
          <a:blip r:embed="rId2"/>
          <a:stretch>
            <a:fillRect/>
          </a:stretch>
        </p:blipFill>
        <p:spPr>
          <a:xfrm>
            <a:off x="7616264" y="387938"/>
            <a:ext cx="1152244" cy="384081"/>
          </a:xfrm>
          <a:prstGeom prst="rect">
            <a:avLst/>
          </a:prstGeom>
        </p:spPr>
      </p:pic>
    </p:spTree>
    <p:extLst>
      <p:ext uri="{BB962C8B-B14F-4D97-AF65-F5344CB8AC3E}">
        <p14:creationId xmlns:p14="http://schemas.microsoft.com/office/powerpoint/2010/main" val="2042631425"/>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dirty="0"/>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792000" y="1736725"/>
            <a:ext cx="7551900" cy="4032000"/>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Platshållare för bildnummer 4">
            <a:extLst>
              <a:ext uri="{FF2B5EF4-FFF2-40B4-BE49-F238E27FC236}">
                <a16:creationId xmlns:a16="http://schemas.microsoft.com/office/drawing/2014/main" id="{F1EA9422-B26A-4BF9-897E-76944E1BB435}"/>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2945709082"/>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dirty="0"/>
              <a:t>Klicka här för att ändra mall för rubrikformat</a:t>
            </a:r>
          </a:p>
        </p:txBody>
      </p:sp>
      <p:sp>
        <p:nvSpPr>
          <p:cNvPr id="3" name="Content Placeholder 2"/>
          <p:cNvSpPr>
            <a:spLocks noGrp="1"/>
          </p:cNvSpPr>
          <p:nvPr>
            <p:ph sz="half" idx="1"/>
          </p:nvPr>
        </p:nvSpPr>
        <p:spPr>
          <a:xfrm>
            <a:off x="360000" y="1736728"/>
            <a:ext cx="3958560"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4825734" y="1736728"/>
            <a:ext cx="3958273" cy="4194629"/>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Platshållare för bildnummer 4">
            <a:extLst>
              <a:ext uri="{FF2B5EF4-FFF2-40B4-BE49-F238E27FC236}">
                <a16:creationId xmlns:a16="http://schemas.microsoft.com/office/drawing/2014/main" id="{B5C14157-D78E-41B7-8006-C1B87D6EC00F}"/>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774653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18" Type="http://schemas.openxmlformats.org/officeDocument/2006/relationships/image" Target="../media/image1.png"/><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0.xml"/><Relationship Id="rId13" Type="http://schemas.openxmlformats.org/officeDocument/2006/relationships/slideLayout" Target="../slideLayouts/slideLayout45.xml"/><Relationship Id="rId18" Type="http://schemas.openxmlformats.org/officeDocument/2006/relationships/image" Target="../media/image1.png"/><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slideLayout" Target="../slideLayouts/slideLayout44.xml"/><Relationship Id="rId17" Type="http://schemas.openxmlformats.org/officeDocument/2006/relationships/theme" Target="../theme/theme3.xml"/><Relationship Id="rId2" Type="http://schemas.openxmlformats.org/officeDocument/2006/relationships/slideLayout" Target="../slideLayouts/slideLayout34.xml"/><Relationship Id="rId16" Type="http://schemas.openxmlformats.org/officeDocument/2006/relationships/slideLayout" Target="../slideLayouts/slideLayout48.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5" Type="http://schemas.openxmlformats.org/officeDocument/2006/relationships/slideLayout" Target="../slideLayouts/slideLayout47.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 Id="rId14" Type="http://schemas.openxmlformats.org/officeDocument/2006/relationships/slideLayout" Target="../slideLayouts/slideLayout4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slideLayout" Target="../slideLayouts/slideLayout61.xml"/><Relationship Id="rId18" Type="http://schemas.openxmlformats.org/officeDocument/2006/relationships/image" Target="../media/image1.png"/><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17" Type="http://schemas.openxmlformats.org/officeDocument/2006/relationships/theme" Target="../theme/theme4.xml"/><Relationship Id="rId2" Type="http://schemas.openxmlformats.org/officeDocument/2006/relationships/slideLayout" Target="../slideLayouts/slideLayout50.xml"/><Relationship Id="rId16" Type="http://schemas.openxmlformats.org/officeDocument/2006/relationships/slideLayout" Target="../slideLayouts/slideLayout64.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5" Type="http://schemas.openxmlformats.org/officeDocument/2006/relationships/slideLayout" Target="../slideLayouts/slideLayout6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 Id="rId14" Type="http://schemas.openxmlformats.org/officeDocument/2006/relationships/slideLayout" Target="../slideLayouts/slideLayout6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72.xml"/><Relationship Id="rId13" Type="http://schemas.openxmlformats.org/officeDocument/2006/relationships/slideLayout" Target="../slideLayouts/slideLayout77.xml"/><Relationship Id="rId18" Type="http://schemas.openxmlformats.org/officeDocument/2006/relationships/image" Target="../media/image1.png"/><Relationship Id="rId3" Type="http://schemas.openxmlformats.org/officeDocument/2006/relationships/slideLayout" Target="../slideLayouts/slideLayout67.xml"/><Relationship Id="rId7" Type="http://schemas.openxmlformats.org/officeDocument/2006/relationships/slideLayout" Target="../slideLayouts/slideLayout71.xml"/><Relationship Id="rId12" Type="http://schemas.openxmlformats.org/officeDocument/2006/relationships/slideLayout" Target="../slideLayouts/slideLayout76.xml"/><Relationship Id="rId17" Type="http://schemas.openxmlformats.org/officeDocument/2006/relationships/theme" Target="../theme/theme5.xml"/><Relationship Id="rId2" Type="http://schemas.openxmlformats.org/officeDocument/2006/relationships/slideLayout" Target="../slideLayouts/slideLayout66.xml"/><Relationship Id="rId16" Type="http://schemas.openxmlformats.org/officeDocument/2006/relationships/slideLayout" Target="../slideLayouts/slideLayout80.xml"/><Relationship Id="rId1" Type="http://schemas.openxmlformats.org/officeDocument/2006/relationships/slideLayout" Target="../slideLayouts/slideLayout65.xml"/><Relationship Id="rId6" Type="http://schemas.openxmlformats.org/officeDocument/2006/relationships/slideLayout" Target="../slideLayouts/slideLayout70.xml"/><Relationship Id="rId11" Type="http://schemas.openxmlformats.org/officeDocument/2006/relationships/slideLayout" Target="../slideLayouts/slideLayout75.xml"/><Relationship Id="rId5" Type="http://schemas.openxmlformats.org/officeDocument/2006/relationships/slideLayout" Target="../slideLayouts/slideLayout69.xml"/><Relationship Id="rId15" Type="http://schemas.openxmlformats.org/officeDocument/2006/relationships/slideLayout" Target="../slideLayouts/slideLayout79.xml"/><Relationship Id="rId10" Type="http://schemas.openxmlformats.org/officeDocument/2006/relationships/slideLayout" Target="../slideLayouts/slideLayout74.xml"/><Relationship Id="rId4" Type="http://schemas.openxmlformats.org/officeDocument/2006/relationships/slideLayout" Target="../slideLayouts/slideLayout68.xml"/><Relationship Id="rId9" Type="http://schemas.openxmlformats.org/officeDocument/2006/relationships/slideLayout" Target="../slideLayouts/slideLayout73.xml"/><Relationship Id="rId14" Type="http://schemas.openxmlformats.org/officeDocument/2006/relationships/slideLayout" Target="../slideLayouts/slideLayout78.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88.xml"/><Relationship Id="rId13" Type="http://schemas.openxmlformats.org/officeDocument/2006/relationships/slideLayout" Target="../slideLayouts/slideLayout93.xml"/><Relationship Id="rId18" Type="http://schemas.openxmlformats.org/officeDocument/2006/relationships/image" Target="../media/image1.png"/><Relationship Id="rId3" Type="http://schemas.openxmlformats.org/officeDocument/2006/relationships/slideLayout" Target="../slideLayouts/slideLayout83.xml"/><Relationship Id="rId7" Type="http://schemas.openxmlformats.org/officeDocument/2006/relationships/slideLayout" Target="../slideLayouts/slideLayout87.xml"/><Relationship Id="rId12" Type="http://schemas.openxmlformats.org/officeDocument/2006/relationships/slideLayout" Target="../slideLayouts/slideLayout92.xml"/><Relationship Id="rId17" Type="http://schemas.openxmlformats.org/officeDocument/2006/relationships/theme" Target="../theme/theme6.xml"/><Relationship Id="rId2" Type="http://schemas.openxmlformats.org/officeDocument/2006/relationships/slideLayout" Target="../slideLayouts/slideLayout82.xml"/><Relationship Id="rId16" Type="http://schemas.openxmlformats.org/officeDocument/2006/relationships/slideLayout" Target="../slideLayouts/slideLayout96.xml"/><Relationship Id="rId1" Type="http://schemas.openxmlformats.org/officeDocument/2006/relationships/slideLayout" Target="../slideLayouts/slideLayout81.xml"/><Relationship Id="rId6" Type="http://schemas.openxmlformats.org/officeDocument/2006/relationships/slideLayout" Target="../slideLayouts/slideLayout86.xml"/><Relationship Id="rId11" Type="http://schemas.openxmlformats.org/officeDocument/2006/relationships/slideLayout" Target="../slideLayouts/slideLayout91.xml"/><Relationship Id="rId5" Type="http://schemas.openxmlformats.org/officeDocument/2006/relationships/slideLayout" Target="../slideLayouts/slideLayout85.xml"/><Relationship Id="rId15" Type="http://schemas.openxmlformats.org/officeDocument/2006/relationships/slideLayout" Target="../slideLayouts/slideLayout95.xml"/><Relationship Id="rId10" Type="http://schemas.openxmlformats.org/officeDocument/2006/relationships/slideLayout" Target="../slideLayouts/slideLayout90.xml"/><Relationship Id="rId4" Type="http://schemas.openxmlformats.org/officeDocument/2006/relationships/slideLayout" Target="../slideLayouts/slideLayout84.xml"/><Relationship Id="rId9" Type="http://schemas.openxmlformats.org/officeDocument/2006/relationships/slideLayout" Target="../slideLayouts/slideLayout89.xml"/><Relationship Id="rId14" Type="http://schemas.openxmlformats.org/officeDocument/2006/relationships/slideLayout" Target="../slideLayouts/slideLayout9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104.xml"/><Relationship Id="rId13" Type="http://schemas.openxmlformats.org/officeDocument/2006/relationships/slideLayout" Target="../slideLayouts/slideLayout109.xml"/><Relationship Id="rId18" Type="http://schemas.openxmlformats.org/officeDocument/2006/relationships/image" Target="../media/image1.png"/><Relationship Id="rId3" Type="http://schemas.openxmlformats.org/officeDocument/2006/relationships/slideLayout" Target="../slideLayouts/slideLayout99.xml"/><Relationship Id="rId7" Type="http://schemas.openxmlformats.org/officeDocument/2006/relationships/slideLayout" Target="../slideLayouts/slideLayout103.xml"/><Relationship Id="rId12" Type="http://schemas.openxmlformats.org/officeDocument/2006/relationships/slideLayout" Target="../slideLayouts/slideLayout108.xml"/><Relationship Id="rId17" Type="http://schemas.openxmlformats.org/officeDocument/2006/relationships/theme" Target="../theme/theme7.xml"/><Relationship Id="rId2" Type="http://schemas.openxmlformats.org/officeDocument/2006/relationships/slideLayout" Target="../slideLayouts/slideLayout98.xml"/><Relationship Id="rId16" Type="http://schemas.openxmlformats.org/officeDocument/2006/relationships/slideLayout" Target="../slideLayouts/slideLayout112.xml"/><Relationship Id="rId1" Type="http://schemas.openxmlformats.org/officeDocument/2006/relationships/slideLayout" Target="../slideLayouts/slideLayout97.xml"/><Relationship Id="rId6" Type="http://schemas.openxmlformats.org/officeDocument/2006/relationships/slideLayout" Target="../slideLayouts/slideLayout102.xml"/><Relationship Id="rId11" Type="http://schemas.openxmlformats.org/officeDocument/2006/relationships/slideLayout" Target="../slideLayouts/slideLayout107.xml"/><Relationship Id="rId5" Type="http://schemas.openxmlformats.org/officeDocument/2006/relationships/slideLayout" Target="../slideLayouts/slideLayout101.xml"/><Relationship Id="rId15" Type="http://schemas.openxmlformats.org/officeDocument/2006/relationships/slideLayout" Target="../slideLayouts/slideLayout111.xml"/><Relationship Id="rId10" Type="http://schemas.openxmlformats.org/officeDocument/2006/relationships/slideLayout" Target="../slideLayouts/slideLayout106.xml"/><Relationship Id="rId4" Type="http://schemas.openxmlformats.org/officeDocument/2006/relationships/slideLayout" Target="../slideLayouts/slideLayout100.xml"/><Relationship Id="rId9" Type="http://schemas.openxmlformats.org/officeDocument/2006/relationships/slideLayout" Target="../slideLayouts/slideLayout105.xml"/><Relationship Id="rId14" Type="http://schemas.openxmlformats.org/officeDocument/2006/relationships/slideLayout" Target="../slideLayouts/slideLayout110.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120.xml"/><Relationship Id="rId13" Type="http://schemas.openxmlformats.org/officeDocument/2006/relationships/slideLayout" Target="../slideLayouts/slideLayout125.xml"/><Relationship Id="rId18" Type="http://schemas.openxmlformats.org/officeDocument/2006/relationships/image" Target="../media/image1.png"/><Relationship Id="rId3" Type="http://schemas.openxmlformats.org/officeDocument/2006/relationships/slideLayout" Target="../slideLayouts/slideLayout115.xml"/><Relationship Id="rId7" Type="http://schemas.openxmlformats.org/officeDocument/2006/relationships/slideLayout" Target="../slideLayouts/slideLayout119.xml"/><Relationship Id="rId12" Type="http://schemas.openxmlformats.org/officeDocument/2006/relationships/slideLayout" Target="../slideLayouts/slideLayout124.xml"/><Relationship Id="rId17" Type="http://schemas.openxmlformats.org/officeDocument/2006/relationships/theme" Target="../theme/theme8.xml"/><Relationship Id="rId2" Type="http://schemas.openxmlformats.org/officeDocument/2006/relationships/slideLayout" Target="../slideLayouts/slideLayout114.xml"/><Relationship Id="rId16" Type="http://schemas.openxmlformats.org/officeDocument/2006/relationships/slideLayout" Target="../slideLayouts/slideLayout128.xml"/><Relationship Id="rId1" Type="http://schemas.openxmlformats.org/officeDocument/2006/relationships/slideLayout" Target="../slideLayouts/slideLayout113.xml"/><Relationship Id="rId6" Type="http://schemas.openxmlformats.org/officeDocument/2006/relationships/slideLayout" Target="../slideLayouts/slideLayout118.xml"/><Relationship Id="rId11" Type="http://schemas.openxmlformats.org/officeDocument/2006/relationships/slideLayout" Target="../slideLayouts/slideLayout123.xml"/><Relationship Id="rId5" Type="http://schemas.openxmlformats.org/officeDocument/2006/relationships/slideLayout" Target="../slideLayouts/slideLayout117.xml"/><Relationship Id="rId15" Type="http://schemas.openxmlformats.org/officeDocument/2006/relationships/slideLayout" Target="../slideLayouts/slideLayout127.xml"/><Relationship Id="rId10" Type="http://schemas.openxmlformats.org/officeDocument/2006/relationships/slideLayout" Target="../slideLayouts/slideLayout122.xml"/><Relationship Id="rId4" Type="http://schemas.openxmlformats.org/officeDocument/2006/relationships/slideLayout" Target="../slideLayouts/slideLayout116.xml"/><Relationship Id="rId9" Type="http://schemas.openxmlformats.org/officeDocument/2006/relationships/slideLayout" Target="../slideLayouts/slideLayout121.xml"/><Relationship Id="rId14" Type="http://schemas.openxmlformats.org/officeDocument/2006/relationships/slideLayout" Target="../slideLayouts/slideLayout12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359999" y="384250"/>
            <a:ext cx="6877709" cy="1147968"/>
          </a:xfrm>
          <a:prstGeom prst="rect">
            <a:avLst/>
          </a:prstGeom>
        </p:spPr>
        <p:txBody>
          <a:bodyPr vert="horz" lIns="0" tIns="45720" rIns="0" bIns="45720" rtlCol="0" anchor="ctr">
            <a:normAutofit/>
          </a:bodyPr>
          <a:lstStyle/>
          <a:p>
            <a:r>
              <a:rPr lang="sv-SE" dirty="0"/>
              <a:t>Klicka här för att ändra format</a:t>
            </a:r>
          </a:p>
        </p:txBody>
      </p:sp>
      <p:sp>
        <p:nvSpPr>
          <p:cNvPr id="3" name="Text Placeholder 2"/>
          <p:cNvSpPr>
            <a:spLocks noGrp="1"/>
          </p:cNvSpPr>
          <p:nvPr>
            <p:ph type="body" idx="1"/>
          </p:nvPr>
        </p:nvSpPr>
        <p:spPr>
          <a:xfrm>
            <a:off x="792000" y="1744653"/>
            <a:ext cx="7560000" cy="4032000"/>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8" name="textruta 7">
            <a:extLst>
              <a:ext uri="{FF2B5EF4-FFF2-40B4-BE49-F238E27FC236}">
                <a16:creationId xmlns:a16="http://schemas.microsoft.com/office/drawing/2014/main" id="{CAEB2E3D-92F2-44E1-BB5F-C8FAE387A996}"/>
              </a:ext>
            </a:extLst>
          </p:cNvPr>
          <p:cNvSpPr txBox="1"/>
          <p:nvPr userDrawn="1"/>
        </p:nvSpPr>
        <p:spPr>
          <a:xfrm>
            <a:off x="360000" y="6376989"/>
            <a:ext cx="648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9" name="Bildobjekt 8" descr="Logo" title="Logo">
            <a:extLst>
              <a:ext uri="{FF2B5EF4-FFF2-40B4-BE49-F238E27FC236}">
                <a16:creationId xmlns:a16="http://schemas.microsoft.com/office/drawing/2014/main" id="{F79BAF5D-A66A-4C6D-8AC6-45075464C341}"/>
              </a:ext>
            </a:extLst>
          </p:cNvPr>
          <p:cNvPicPr>
            <a:picLocks noChangeAspect="1"/>
          </p:cNvPicPr>
          <p:nvPr userDrawn="1"/>
        </p:nvPicPr>
        <p:blipFill>
          <a:blip r:embed="rId18"/>
          <a:stretch>
            <a:fillRect/>
          </a:stretch>
        </p:blipFill>
        <p:spPr>
          <a:xfrm>
            <a:off x="7616264" y="387938"/>
            <a:ext cx="1152244" cy="384081"/>
          </a:xfrm>
          <a:prstGeom prst="rect">
            <a:avLst/>
          </a:prstGeom>
        </p:spPr>
      </p:pic>
      <p:sp>
        <p:nvSpPr>
          <p:cNvPr id="14" name="Platshållare för bildnummer 4">
            <a:extLst>
              <a:ext uri="{FF2B5EF4-FFF2-40B4-BE49-F238E27FC236}">
                <a16:creationId xmlns:a16="http://schemas.microsoft.com/office/drawing/2014/main" id="{38004C28-BE39-48A2-B671-080E964A2201}"/>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158515350"/>
      </p:ext>
    </p:extLst>
  </p:cSld>
  <p:clrMap bg1="lt1" tx1="dk1" bg2="lt2" tx2="dk2" accent1="accent1" accent2="accent2" accent3="accent3" accent4="accent4" accent5="accent5" accent6="accent6" hlink="hlink" folHlink="folHlink"/>
  <p:sldLayoutIdLst>
    <p:sldLayoutId id="2147484436" r:id="rId1"/>
    <p:sldLayoutId id="2147484419" r:id="rId2"/>
    <p:sldLayoutId id="2147484420" r:id="rId3"/>
    <p:sldLayoutId id="2147484421" r:id="rId4"/>
    <p:sldLayoutId id="2147484422" r:id="rId5"/>
    <p:sldLayoutId id="2147484423" r:id="rId6"/>
    <p:sldLayoutId id="2147484424" r:id="rId7"/>
    <p:sldLayoutId id="2147484425" r:id="rId8"/>
    <p:sldLayoutId id="2147484426" r:id="rId9"/>
    <p:sldLayoutId id="2147484427" r:id="rId10"/>
    <p:sldLayoutId id="2147484428" r:id="rId11"/>
    <p:sldLayoutId id="2147484429" r:id="rId12"/>
    <p:sldLayoutId id="2147484433" r:id="rId13"/>
    <p:sldLayoutId id="2147484434" r:id="rId14"/>
    <p:sldLayoutId id="2147484435" r:id="rId15"/>
    <p:sldLayoutId id="2147484430" r:id="rId16"/>
  </p:sldLayoutIdLst>
  <p:hf sldNum="0" hdr="0" ftr="0"/>
  <p:txStyles>
    <p:titleStyle>
      <a:lvl1pPr algn="l" defTabSz="914332" rtl="0" eaLnBrk="1" latinLnBrk="0" hangingPunct="1">
        <a:lnSpc>
          <a:spcPct val="90000"/>
        </a:lnSpc>
        <a:spcBef>
          <a:spcPct val="0"/>
        </a:spcBef>
        <a:buNone/>
        <a:defRPr sz="3000" b="1" kern="0" spc="0" baseline="0">
          <a:solidFill>
            <a:schemeClr val="tx1">
              <a:lumMod val="95000"/>
              <a:lumOff val="5000"/>
            </a:schemeClr>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lumMod val="95000"/>
              <a:lumOff val="5000"/>
            </a:schemeClr>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lumMod val="95000"/>
              <a:lumOff val="5000"/>
            </a:schemeClr>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2880">
          <p15:clr>
            <a:srgbClr val="F26B43"/>
          </p15:clr>
        </p15:guide>
        <p15:guide id="9" orient="horz" pos="527">
          <p15:clr>
            <a:srgbClr val="F26B43"/>
          </p15:clr>
        </p15:guide>
        <p15:guide id="10" pos="226">
          <p15:clr>
            <a:srgbClr val="F26B43"/>
          </p15:clr>
        </p15:guide>
        <p15:guide id="11" pos="5534">
          <p15:clr>
            <a:srgbClr val="F26B43"/>
          </p15:clr>
        </p15:guide>
        <p15:guide id="12" orient="horz" pos="4179">
          <p15:clr>
            <a:srgbClr val="F26B43"/>
          </p15:clr>
        </p15:guide>
        <p15:guide id="13" orient="horz" pos="4111">
          <p15:clr>
            <a:srgbClr val="F26B43"/>
          </p15:clr>
        </p15:guide>
        <p15:guide id="14" orient="horz" pos="1095">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359999" y="384250"/>
            <a:ext cx="6877709" cy="1147968"/>
          </a:xfrm>
          <a:prstGeom prst="rect">
            <a:avLst/>
          </a:prstGeom>
        </p:spPr>
        <p:txBody>
          <a:bodyPr vert="horz" lIns="0" tIns="45720" rIns="0" bIns="45720" rtlCol="0" anchor="ctr">
            <a:normAutofit/>
          </a:bodyPr>
          <a:lstStyle/>
          <a:p>
            <a:r>
              <a:rPr lang="sv-SE" dirty="0"/>
              <a:t>Klicka här för att ändra format</a:t>
            </a:r>
          </a:p>
        </p:txBody>
      </p:sp>
      <p:sp>
        <p:nvSpPr>
          <p:cNvPr id="3" name="Text Placeholder 2"/>
          <p:cNvSpPr>
            <a:spLocks noGrp="1"/>
          </p:cNvSpPr>
          <p:nvPr>
            <p:ph type="body" idx="1"/>
          </p:nvPr>
        </p:nvSpPr>
        <p:spPr>
          <a:xfrm>
            <a:off x="792000" y="1744653"/>
            <a:ext cx="7560000" cy="4032000"/>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8" name="textruta 7">
            <a:extLst>
              <a:ext uri="{FF2B5EF4-FFF2-40B4-BE49-F238E27FC236}">
                <a16:creationId xmlns:a16="http://schemas.microsoft.com/office/drawing/2014/main" id="{CAEB2E3D-92F2-44E1-BB5F-C8FAE387A996}"/>
              </a:ext>
            </a:extLst>
          </p:cNvPr>
          <p:cNvSpPr txBox="1"/>
          <p:nvPr userDrawn="1"/>
        </p:nvSpPr>
        <p:spPr>
          <a:xfrm>
            <a:off x="360000" y="6376989"/>
            <a:ext cx="648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9" name="Bildobjekt 8" descr="Logo" title="Logo">
            <a:extLst>
              <a:ext uri="{FF2B5EF4-FFF2-40B4-BE49-F238E27FC236}">
                <a16:creationId xmlns:a16="http://schemas.microsoft.com/office/drawing/2014/main" id="{6C2096E7-7F9D-45BC-A84B-2BA54FBC2F36}"/>
              </a:ext>
            </a:extLst>
          </p:cNvPr>
          <p:cNvPicPr>
            <a:picLocks noChangeAspect="1"/>
          </p:cNvPicPr>
          <p:nvPr userDrawn="1"/>
        </p:nvPicPr>
        <p:blipFill>
          <a:blip r:embed="rId18"/>
          <a:stretch>
            <a:fillRect/>
          </a:stretch>
        </p:blipFill>
        <p:spPr>
          <a:xfrm>
            <a:off x="7616264" y="387938"/>
            <a:ext cx="1152244" cy="384081"/>
          </a:xfrm>
          <a:prstGeom prst="rect">
            <a:avLst/>
          </a:prstGeom>
        </p:spPr>
      </p:pic>
      <p:sp>
        <p:nvSpPr>
          <p:cNvPr id="7" name="Platshållare för bildnummer 4">
            <a:extLst>
              <a:ext uri="{FF2B5EF4-FFF2-40B4-BE49-F238E27FC236}">
                <a16:creationId xmlns:a16="http://schemas.microsoft.com/office/drawing/2014/main" id="{0CD2F1DC-56E8-4F88-BEC6-612FDA9EC44E}"/>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1817236756"/>
      </p:ext>
    </p:extLst>
  </p:cSld>
  <p:clrMap bg1="lt1" tx1="dk1" bg2="lt2" tx2="dk2" accent1="accent1" accent2="accent2" accent3="accent3" accent4="accent4" accent5="accent5" accent6="accent6" hlink="hlink" folHlink="folHlink"/>
  <p:sldLayoutIdLst>
    <p:sldLayoutId id="2147484579" r:id="rId1"/>
    <p:sldLayoutId id="2147484580" r:id="rId2"/>
    <p:sldLayoutId id="2147484581" r:id="rId3"/>
    <p:sldLayoutId id="2147484582" r:id="rId4"/>
    <p:sldLayoutId id="2147484583" r:id="rId5"/>
    <p:sldLayoutId id="2147484584" r:id="rId6"/>
    <p:sldLayoutId id="2147484585" r:id="rId7"/>
    <p:sldLayoutId id="2147484586" r:id="rId8"/>
    <p:sldLayoutId id="2147484587" r:id="rId9"/>
    <p:sldLayoutId id="2147484588" r:id="rId10"/>
    <p:sldLayoutId id="2147484589" r:id="rId11"/>
    <p:sldLayoutId id="2147484590" r:id="rId12"/>
    <p:sldLayoutId id="2147484591" r:id="rId13"/>
    <p:sldLayoutId id="2147484592" r:id="rId14"/>
    <p:sldLayoutId id="2147484593" r:id="rId15"/>
    <p:sldLayoutId id="2147484594" r:id="rId16"/>
  </p:sldLayoutIdLst>
  <p:hf sldNum="0" hdr="0" ftr="0"/>
  <p:txStyles>
    <p:titleStyle>
      <a:lvl1pPr algn="l" defTabSz="914332" rtl="0" eaLnBrk="1" latinLnBrk="0" hangingPunct="1">
        <a:lnSpc>
          <a:spcPct val="90000"/>
        </a:lnSpc>
        <a:spcBef>
          <a:spcPct val="0"/>
        </a:spcBef>
        <a:buNone/>
        <a:defRPr sz="3000" b="1" kern="0" spc="0" baseline="0">
          <a:solidFill>
            <a:schemeClr val="tx1">
              <a:lumMod val="95000"/>
              <a:lumOff val="5000"/>
            </a:schemeClr>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lumMod val="95000"/>
              <a:lumOff val="5000"/>
            </a:schemeClr>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lumMod val="95000"/>
              <a:lumOff val="5000"/>
            </a:schemeClr>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2880">
          <p15:clr>
            <a:srgbClr val="F26B43"/>
          </p15:clr>
        </p15:guide>
        <p15:guide id="9" orient="horz" pos="527">
          <p15:clr>
            <a:srgbClr val="F26B43"/>
          </p15:clr>
        </p15:guide>
        <p15:guide id="10" pos="226">
          <p15:clr>
            <a:srgbClr val="F26B43"/>
          </p15:clr>
        </p15:guide>
        <p15:guide id="11" pos="5534">
          <p15:clr>
            <a:srgbClr val="F26B43"/>
          </p15:clr>
        </p15:guide>
        <p15:guide id="12" orient="horz" pos="4179">
          <p15:clr>
            <a:srgbClr val="F26B43"/>
          </p15:clr>
        </p15:guide>
        <p15:guide id="13" orient="horz" pos="4111">
          <p15:clr>
            <a:srgbClr val="F26B43"/>
          </p15:clr>
        </p15:guide>
        <p15:guide id="14" orient="horz" pos="1095">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359999" y="384250"/>
            <a:ext cx="6877709" cy="1147968"/>
          </a:xfrm>
          <a:prstGeom prst="rect">
            <a:avLst/>
          </a:prstGeom>
        </p:spPr>
        <p:txBody>
          <a:bodyPr vert="horz" lIns="0" tIns="45720" rIns="0" bIns="45720" rtlCol="0" anchor="ctr">
            <a:normAutofit/>
          </a:bodyPr>
          <a:lstStyle/>
          <a:p>
            <a:r>
              <a:rPr lang="sv-SE" dirty="0"/>
              <a:t>Klicka här för att ändra format</a:t>
            </a:r>
          </a:p>
        </p:txBody>
      </p:sp>
      <p:sp>
        <p:nvSpPr>
          <p:cNvPr id="3" name="Text Placeholder 2"/>
          <p:cNvSpPr>
            <a:spLocks noGrp="1"/>
          </p:cNvSpPr>
          <p:nvPr>
            <p:ph type="body" idx="1"/>
          </p:nvPr>
        </p:nvSpPr>
        <p:spPr>
          <a:xfrm>
            <a:off x="792000" y="1744653"/>
            <a:ext cx="7560000" cy="4032000"/>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8" name="textruta 7">
            <a:extLst>
              <a:ext uri="{FF2B5EF4-FFF2-40B4-BE49-F238E27FC236}">
                <a16:creationId xmlns:a16="http://schemas.microsoft.com/office/drawing/2014/main" id="{CAEB2E3D-92F2-44E1-BB5F-C8FAE387A996}"/>
              </a:ext>
            </a:extLst>
          </p:cNvPr>
          <p:cNvSpPr txBox="1"/>
          <p:nvPr userDrawn="1"/>
        </p:nvSpPr>
        <p:spPr>
          <a:xfrm>
            <a:off x="360000" y="6376989"/>
            <a:ext cx="648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9" name="Bildobjekt 8" descr="Logo" title="Logo">
            <a:extLst>
              <a:ext uri="{FF2B5EF4-FFF2-40B4-BE49-F238E27FC236}">
                <a16:creationId xmlns:a16="http://schemas.microsoft.com/office/drawing/2014/main" id="{26955DC4-AABA-4533-A6EF-AF5EB7B991BD}"/>
              </a:ext>
            </a:extLst>
          </p:cNvPr>
          <p:cNvPicPr>
            <a:picLocks noChangeAspect="1"/>
          </p:cNvPicPr>
          <p:nvPr userDrawn="1"/>
        </p:nvPicPr>
        <p:blipFill>
          <a:blip r:embed="rId18"/>
          <a:stretch>
            <a:fillRect/>
          </a:stretch>
        </p:blipFill>
        <p:spPr>
          <a:xfrm>
            <a:off x="7616264" y="387938"/>
            <a:ext cx="1152244" cy="384081"/>
          </a:xfrm>
          <a:prstGeom prst="rect">
            <a:avLst/>
          </a:prstGeom>
        </p:spPr>
      </p:pic>
      <p:sp>
        <p:nvSpPr>
          <p:cNvPr id="7" name="Platshållare för bildnummer 4">
            <a:extLst>
              <a:ext uri="{FF2B5EF4-FFF2-40B4-BE49-F238E27FC236}">
                <a16:creationId xmlns:a16="http://schemas.microsoft.com/office/drawing/2014/main" id="{6C8024B6-B183-44CF-9D40-5C4AB54DF384}"/>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127424981"/>
      </p:ext>
    </p:extLst>
  </p:cSld>
  <p:clrMap bg1="lt1" tx1="dk1" bg2="lt2" tx2="dk2" accent1="accent1" accent2="accent2" accent3="accent3" accent4="accent4" accent5="accent5" accent6="accent6" hlink="hlink" folHlink="folHlink"/>
  <p:sldLayoutIdLst>
    <p:sldLayoutId id="2147484596" r:id="rId1"/>
    <p:sldLayoutId id="2147484597" r:id="rId2"/>
    <p:sldLayoutId id="2147484598" r:id="rId3"/>
    <p:sldLayoutId id="2147484599" r:id="rId4"/>
    <p:sldLayoutId id="2147484600" r:id="rId5"/>
    <p:sldLayoutId id="2147484601" r:id="rId6"/>
    <p:sldLayoutId id="2147484602" r:id="rId7"/>
    <p:sldLayoutId id="2147484603" r:id="rId8"/>
    <p:sldLayoutId id="2147484604" r:id="rId9"/>
    <p:sldLayoutId id="2147484605" r:id="rId10"/>
    <p:sldLayoutId id="2147484606" r:id="rId11"/>
    <p:sldLayoutId id="2147484607" r:id="rId12"/>
    <p:sldLayoutId id="2147484608" r:id="rId13"/>
    <p:sldLayoutId id="2147484609" r:id="rId14"/>
    <p:sldLayoutId id="2147484610" r:id="rId15"/>
    <p:sldLayoutId id="2147484611" r:id="rId16"/>
  </p:sldLayoutIdLst>
  <p:hf sldNum="0" hdr="0" ftr="0"/>
  <p:txStyles>
    <p:titleStyle>
      <a:lvl1pPr algn="l" defTabSz="914332" rtl="0" eaLnBrk="1" latinLnBrk="0" hangingPunct="1">
        <a:lnSpc>
          <a:spcPct val="90000"/>
        </a:lnSpc>
        <a:spcBef>
          <a:spcPct val="0"/>
        </a:spcBef>
        <a:buNone/>
        <a:defRPr sz="3000" b="1" kern="0" spc="0" baseline="0">
          <a:solidFill>
            <a:schemeClr val="tx1">
              <a:lumMod val="95000"/>
              <a:lumOff val="5000"/>
            </a:schemeClr>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lumMod val="95000"/>
              <a:lumOff val="5000"/>
            </a:schemeClr>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lumMod val="95000"/>
              <a:lumOff val="5000"/>
            </a:schemeClr>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2880">
          <p15:clr>
            <a:srgbClr val="F26B43"/>
          </p15:clr>
        </p15:guide>
        <p15:guide id="9" orient="horz" pos="527">
          <p15:clr>
            <a:srgbClr val="F26B43"/>
          </p15:clr>
        </p15:guide>
        <p15:guide id="10" pos="226">
          <p15:clr>
            <a:srgbClr val="F26B43"/>
          </p15:clr>
        </p15:guide>
        <p15:guide id="11" pos="5534">
          <p15:clr>
            <a:srgbClr val="F26B43"/>
          </p15:clr>
        </p15:guide>
        <p15:guide id="12" orient="horz" pos="4179">
          <p15:clr>
            <a:srgbClr val="F26B43"/>
          </p15:clr>
        </p15:guide>
        <p15:guide id="13" orient="horz" pos="4111">
          <p15:clr>
            <a:srgbClr val="F26B43"/>
          </p15:clr>
        </p15:guide>
        <p15:guide id="14" orient="horz" pos="1095">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359999" y="384250"/>
            <a:ext cx="6877709" cy="1147968"/>
          </a:xfrm>
          <a:prstGeom prst="rect">
            <a:avLst/>
          </a:prstGeom>
        </p:spPr>
        <p:txBody>
          <a:bodyPr vert="horz" lIns="0" tIns="45720" rIns="0" bIns="45720" rtlCol="0" anchor="ctr">
            <a:normAutofit/>
          </a:bodyPr>
          <a:lstStyle/>
          <a:p>
            <a:r>
              <a:rPr lang="sv-SE" dirty="0"/>
              <a:t>Klicka här för att ändra format</a:t>
            </a:r>
          </a:p>
        </p:txBody>
      </p:sp>
      <p:sp>
        <p:nvSpPr>
          <p:cNvPr id="3" name="Text Placeholder 2"/>
          <p:cNvSpPr>
            <a:spLocks noGrp="1"/>
          </p:cNvSpPr>
          <p:nvPr>
            <p:ph type="body" idx="1"/>
          </p:nvPr>
        </p:nvSpPr>
        <p:spPr>
          <a:xfrm>
            <a:off x="792000" y="1744653"/>
            <a:ext cx="7560000" cy="4032000"/>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8" name="textruta 7">
            <a:extLst>
              <a:ext uri="{FF2B5EF4-FFF2-40B4-BE49-F238E27FC236}">
                <a16:creationId xmlns:a16="http://schemas.microsoft.com/office/drawing/2014/main" id="{CAEB2E3D-92F2-44E1-BB5F-C8FAE387A996}"/>
              </a:ext>
            </a:extLst>
          </p:cNvPr>
          <p:cNvSpPr txBox="1"/>
          <p:nvPr userDrawn="1"/>
        </p:nvSpPr>
        <p:spPr>
          <a:xfrm>
            <a:off x="360000" y="6376989"/>
            <a:ext cx="648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9" name="Bildobjekt 8" descr="Logo" title="Logo">
            <a:extLst>
              <a:ext uri="{FF2B5EF4-FFF2-40B4-BE49-F238E27FC236}">
                <a16:creationId xmlns:a16="http://schemas.microsoft.com/office/drawing/2014/main" id="{09FD2760-6BAA-46FF-996E-9F66B4B71834}"/>
              </a:ext>
            </a:extLst>
          </p:cNvPr>
          <p:cNvPicPr>
            <a:picLocks noChangeAspect="1"/>
          </p:cNvPicPr>
          <p:nvPr userDrawn="1"/>
        </p:nvPicPr>
        <p:blipFill>
          <a:blip r:embed="rId18"/>
          <a:stretch>
            <a:fillRect/>
          </a:stretch>
        </p:blipFill>
        <p:spPr>
          <a:xfrm>
            <a:off x="7616264" y="387938"/>
            <a:ext cx="1152244" cy="384081"/>
          </a:xfrm>
          <a:prstGeom prst="rect">
            <a:avLst/>
          </a:prstGeom>
        </p:spPr>
      </p:pic>
      <p:sp>
        <p:nvSpPr>
          <p:cNvPr id="7" name="Platshållare för bildnummer 4">
            <a:extLst>
              <a:ext uri="{FF2B5EF4-FFF2-40B4-BE49-F238E27FC236}">
                <a16:creationId xmlns:a16="http://schemas.microsoft.com/office/drawing/2014/main" id="{8C1B493F-36F9-4C0A-B51C-4A4675E13AAF}"/>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3639248852"/>
      </p:ext>
    </p:extLst>
  </p:cSld>
  <p:clrMap bg1="lt1" tx1="dk1" bg2="lt2" tx2="dk2" accent1="accent1" accent2="accent2" accent3="accent3" accent4="accent4" accent5="accent5" accent6="accent6" hlink="hlink" folHlink="folHlink"/>
  <p:sldLayoutIdLst>
    <p:sldLayoutId id="2147484613" r:id="rId1"/>
    <p:sldLayoutId id="2147484614" r:id="rId2"/>
    <p:sldLayoutId id="2147484615" r:id="rId3"/>
    <p:sldLayoutId id="2147484616" r:id="rId4"/>
    <p:sldLayoutId id="2147484617" r:id="rId5"/>
    <p:sldLayoutId id="2147484618" r:id="rId6"/>
    <p:sldLayoutId id="2147484619" r:id="rId7"/>
    <p:sldLayoutId id="2147484620" r:id="rId8"/>
    <p:sldLayoutId id="2147484621" r:id="rId9"/>
    <p:sldLayoutId id="2147484622" r:id="rId10"/>
    <p:sldLayoutId id="2147484623" r:id="rId11"/>
    <p:sldLayoutId id="2147484624" r:id="rId12"/>
    <p:sldLayoutId id="2147484625" r:id="rId13"/>
    <p:sldLayoutId id="2147484626" r:id="rId14"/>
    <p:sldLayoutId id="2147484627" r:id="rId15"/>
    <p:sldLayoutId id="2147484628" r:id="rId16"/>
  </p:sldLayoutIdLst>
  <p:hf sldNum="0" hdr="0" ftr="0"/>
  <p:txStyles>
    <p:titleStyle>
      <a:lvl1pPr algn="l" defTabSz="914332" rtl="0" eaLnBrk="1" latinLnBrk="0" hangingPunct="1">
        <a:lnSpc>
          <a:spcPct val="90000"/>
        </a:lnSpc>
        <a:spcBef>
          <a:spcPct val="0"/>
        </a:spcBef>
        <a:buNone/>
        <a:defRPr sz="3000" b="1" kern="0" spc="0" baseline="0">
          <a:solidFill>
            <a:schemeClr val="tx1">
              <a:lumMod val="95000"/>
              <a:lumOff val="5000"/>
            </a:schemeClr>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lumMod val="95000"/>
              <a:lumOff val="5000"/>
            </a:schemeClr>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lumMod val="95000"/>
              <a:lumOff val="5000"/>
            </a:schemeClr>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2880">
          <p15:clr>
            <a:srgbClr val="F26B43"/>
          </p15:clr>
        </p15:guide>
        <p15:guide id="9" orient="horz" pos="527">
          <p15:clr>
            <a:srgbClr val="F26B43"/>
          </p15:clr>
        </p15:guide>
        <p15:guide id="10" pos="226">
          <p15:clr>
            <a:srgbClr val="F26B43"/>
          </p15:clr>
        </p15:guide>
        <p15:guide id="11" pos="5534">
          <p15:clr>
            <a:srgbClr val="F26B43"/>
          </p15:clr>
        </p15:guide>
        <p15:guide id="12" orient="horz" pos="4179">
          <p15:clr>
            <a:srgbClr val="F26B43"/>
          </p15:clr>
        </p15:guide>
        <p15:guide id="13" orient="horz" pos="4111">
          <p15:clr>
            <a:srgbClr val="F26B43"/>
          </p15:clr>
        </p15:guide>
        <p15:guide id="14" orient="horz" pos="1095">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359999" y="384250"/>
            <a:ext cx="6877709" cy="1147968"/>
          </a:xfrm>
          <a:prstGeom prst="rect">
            <a:avLst/>
          </a:prstGeom>
        </p:spPr>
        <p:txBody>
          <a:bodyPr vert="horz" lIns="0" tIns="45720" rIns="0" bIns="45720" rtlCol="0" anchor="ctr">
            <a:normAutofit/>
          </a:bodyPr>
          <a:lstStyle/>
          <a:p>
            <a:r>
              <a:rPr lang="sv-SE" dirty="0"/>
              <a:t>Klicka här för att ändra format</a:t>
            </a:r>
          </a:p>
        </p:txBody>
      </p:sp>
      <p:sp>
        <p:nvSpPr>
          <p:cNvPr id="3" name="Text Placeholder 2"/>
          <p:cNvSpPr>
            <a:spLocks noGrp="1"/>
          </p:cNvSpPr>
          <p:nvPr>
            <p:ph type="body" idx="1"/>
          </p:nvPr>
        </p:nvSpPr>
        <p:spPr>
          <a:xfrm>
            <a:off x="792000" y="1744653"/>
            <a:ext cx="7560000" cy="4032000"/>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8" name="textruta 7">
            <a:extLst>
              <a:ext uri="{FF2B5EF4-FFF2-40B4-BE49-F238E27FC236}">
                <a16:creationId xmlns:a16="http://schemas.microsoft.com/office/drawing/2014/main" id="{CAEB2E3D-92F2-44E1-BB5F-C8FAE387A996}"/>
              </a:ext>
            </a:extLst>
          </p:cNvPr>
          <p:cNvSpPr txBox="1"/>
          <p:nvPr userDrawn="1"/>
        </p:nvSpPr>
        <p:spPr>
          <a:xfrm>
            <a:off x="360000" y="6376989"/>
            <a:ext cx="648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9" name="Bildobjekt 8" descr="Logo" title="Logo">
            <a:extLst>
              <a:ext uri="{FF2B5EF4-FFF2-40B4-BE49-F238E27FC236}">
                <a16:creationId xmlns:a16="http://schemas.microsoft.com/office/drawing/2014/main" id="{F421ED50-CF7F-4063-8494-A87AE620A627}"/>
              </a:ext>
            </a:extLst>
          </p:cNvPr>
          <p:cNvPicPr>
            <a:picLocks noChangeAspect="1"/>
          </p:cNvPicPr>
          <p:nvPr userDrawn="1"/>
        </p:nvPicPr>
        <p:blipFill>
          <a:blip r:embed="rId18"/>
          <a:stretch>
            <a:fillRect/>
          </a:stretch>
        </p:blipFill>
        <p:spPr>
          <a:xfrm>
            <a:off x="7616264" y="387938"/>
            <a:ext cx="1152244" cy="384081"/>
          </a:xfrm>
          <a:prstGeom prst="rect">
            <a:avLst/>
          </a:prstGeom>
        </p:spPr>
      </p:pic>
      <p:sp>
        <p:nvSpPr>
          <p:cNvPr id="7" name="Platshållare för bildnummer 4">
            <a:extLst>
              <a:ext uri="{FF2B5EF4-FFF2-40B4-BE49-F238E27FC236}">
                <a16:creationId xmlns:a16="http://schemas.microsoft.com/office/drawing/2014/main" id="{070D6B8A-8B8A-47EA-B504-B5C2B56E5C5E}"/>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1823300548"/>
      </p:ext>
    </p:extLst>
  </p:cSld>
  <p:clrMap bg1="lt1" tx1="dk1" bg2="lt2" tx2="dk2" accent1="accent1" accent2="accent2" accent3="accent3" accent4="accent4" accent5="accent5" accent6="accent6" hlink="hlink" folHlink="folHlink"/>
  <p:sldLayoutIdLst>
    <p:sldLayoutId id="2147484630" r:id="rId1"/>
    <p:sldLayoutId id="2147484631" r:id="rId2"/>
    <p:sldLayoutId id="2147484632" r:id="rId3"/>
    <p:sldLayoutId id="2147484633" r:id="rId4"/>
    <p:sldLayoutId id="2147484634" r:id="rId5"/>
    <p:sldLayoutId id="2147484635" r:id="rId6"/>
    <p:sldLayoutId id="2147484636" r:id="rId7"/>
    <p:sldLayoutId id="2147484637" r:id="rId8"/>
    <p:sldLayoutId id="2147484638" r:id="rId9"/>
    <p:sldLayoutId id="2147484639" r:id="rId10"/>
    <p:sldLayoutId id="2147484640" r:id="rId11"/>
    <p:sldLayoutId id="2147484641" r:id="rId12"/>
    <p:sldLayoutId id="2147484642" r:id="rId13"/>
    <p:sldLayoutId id="2147484643" r:id="rId14"/>
    <p:sldLayoutId id="2147484644" r:id="rId15"/>
    <p:sldLayoutId id="2147484645" r:id="rId16"/>
  </p:sldLayoutIdLst>
  <p:hf sldNum="0" hdr="0" ftr="0"/>
  <p:txStyles>
    <p:titleStyle>
      <a:lvl1pPr algn="l" defTabSz="914332" rtl="0" eaLnBrk="1" latinLnBrk="0" hangingPunct="1">
        <a:lnSpc>
          <a:spcPct val="90000"/>
        </a:lnSpc>
        <a:spcBef>
          <a:spcPct val="0"/>
        </a:spcBef>
        <a:buNone/>
        <a:defRPr sz="3000" b="1" kern="0" spc="0" baseline="0">
          <a:solidFill>
            <a:schemeClr val="tx1">
              <a:lumMod val="95000"/>
              <a:lumOff val="5000"/>
            </a:schemeClr>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lumMod val="95000"/>
              <a:lumOff val="5000"/>
            </a:schemeClr>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lumMod val="95000"/>
              <a:lumOff val="5000"/>
            </a:schemeClr>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2880">
          <p15:clr>
            <a:srgbClr val="F26B43"/>
          </p15:clr>
        </p15:guide>
        <p15:guide id="9" orient="horz" pos="527">
          <p15:clr>
            <a:srgbClr val="F26B43"/>
          </p15:clr>
        </p15:guide>
        <p15:guide id="10" pos="226">
          <p15:clr>
            <a:srgbClr val="F26B43"/>
          </p15:clr>
        </p15:guide>
        <p15:guide id="11" pos="5534">
          <p15:clr>
            <a:srgbClr val="F26B43"/>
          </p15:clr>
        </p15:guide>
        <p15:guide id="12" orient="horz" pos="4179">
          <p15:clr>
            <a:srgbClr val="F26B43"/>
          </p15:clr>
        </p15:guide>
        <p15:guide id="13" orient="horz" pos="4111">
          <p15:clr>
            <a:srgbClr val="F26B43"/>
          </p15:clr>
        </p15:guide>
        <p15:guide id="14" orient="horz" pos="1095">
          <p15:clr>
            <a:srgbClr val="F26B43"/>
          </p15:clr>
        </p15:guide>
      </p15:sldGuideLst>
    </p:ext>
  </p:extLst>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359999" y="384250"/>
            <a:ext cx="6877709" cy="1147968"/>
          </a:xfrm>
          <a:prstGeom prst="rect">
            <a:avLst/>
          </a:prstGeom>
        </p:spPr>
        <p:txBody>
          <a:bodyPr vert="horz" lIns="0" tIns="45720" rIns="0" bIns="45720" rtlCol="0" anchor="ctr">
            <a:normAutofit/>
          </a:bodyPr>
          <a:lstStyle/>
          <a:p>
            <a:r>
              <a:rPr lang="sv-SE" dirty="0"/>
              <a:t>Klicka här för att ändra format</a:t>
            </a:r>
          </a:p>
        </p:txBody>
      </p:sp>
      <p:sp>
        <p:nvSpPr>
          <p:cNvPr id="3" name="Text Placeholder 2"/>
          <p:cNvSpPr>
            <a:spLocks noGrp="1"/>
          </p:cNvSpPr>
          <p:nvPr>
            <p:ph type="body" idx="1"/>
          </p:nvPr>
        </p:nvSpPr>
        <p:spPr>
          <a:xfrm>
            <a:off x="792000" y="1744653"/>
            <a:ext cx="7560000" cy="4032000"/>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8" name="textruta 7">
            <a:extLst>
              <a:ext uri="{FF2B5EF4-FFF2-40B4-BE49-F238E27FC236}">
                <a16:creationId xmlns:a16="http://schemas.microsoft.com/office/drawing/2014/main" id="{CAEB2E3D-92F2-44E1-BB5F-C8FAE387A996}"/>
              </a:ext>
            </a:extLst>
          </p:cNvPr>
          <p:cNvSpPr txBox="1"/>
          <p:nvPr userDrawn="1"/>
        </p:nvSpPr>
        <p:spPr>
          <a:xfrm>
            <a:off x="360000" y="6376989"/>
            <a:ext cx="648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9" name="Bildobjekt 8" descr="Logo" title="Logo">
            <a:extLst>
              <a:ext uri="{FF2B5EF4-FFF2-40B4-BE49-F238E27FC236}">
                <a16:creationId xmlns:a16="http://schemas.microsoft.com/office/drawing/2014/main" id="{A8A1EFF4-858C-4FEB-A70A-0A3FFDD2809E}"/>
              </a:ext>
            </a:extLst>
          </p:cNvPr>
          <p:cNvPicPr>
            <a:picLocks noChangeAspect="1"/>
          </p:cNvPicPr>
          <p:nvPr userDrawn="1"/>
        </p:nvPicPr>
        <p:blipFill>
          <a:blip r:embed="rId18"/>
          <a:stretch>
            <a:fillRect/>
          </a:stretch>
        </p:blipFill>
        <p:spPr>
          <a:xfrm>
            <a:off x="7616264" y="387938"/>
            <a:ext cx="1152244" cy="384081"/>
          </a:xfrm>
          <a:prstGeom prst="rect">
            <a:avLst/>
          </a:prstGeom>
        </p:spPr>
      </p:pic>
      <p:sp>
        <p:nvSpPr>
          <p:cNvPr id="7" name="Platshållare för bildnummer 4">
            <a:extLst>
              <a:ext uri="{FF2B5EF4-FFF2-40B4-BE49-F238E27FC236}">
                <a16:creationId xmlns:a16="http://schemas.microsoft.com/office/drawing/2014/main" id="{F2CF5D7E-6222-42CC-B039-5447DE67124B}"/>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3745900263"/>
      </p:ext>
    </p:extLst>
  </p:cSld>
  <p:clrMap bg1="lt1" tx1="dk1" bg2="lt2" tx2="dk2" accent1="accent1" accent2="accent2" accent3="accent3" accent4="accent4" accent5="accent5" accent6="accent6" hlink="hlink" folHlink="folHlink"/>
  <p:sldLayoutIdLst>
    <p:sldLayoutId id="2147484647" r:id="rId1"/>
    <p:sldLayoutId id="2147484648" r:id="rId2"/>
    <p:sldLayoutId id="2147484649" r:id="rId3"/>
    <p:sldLayoutId id="2147484650" r:id="rId4"/>
    <p:sldLayoutId id="2147484651" r:id="rId5"/>
    <p:sldLayoutId id="2147484652" r:id="rId6"/>
    <p:sldLayoutId id="2147484653" r:id="rId7"/>
    <p:sldLayoutId id="2147484654" r:id="rId8"/>
    <p:sldLayoutId id="2147484655" r:id="rId9"/>
    <p:sldLayoutId id="2147484656" r:id="rId10"/>
    <p:sldLayoutId id="2147484657" r:id="rId11"/>
    <p:sldLayoutId id="2147484658" r:id="rId12"/>
    <p:sldLayoutId id="2147484659" r:id="rId13"/>
    <p:sldLayoutId id="2147484660" r:id="rId14"/>
    <p:sldLayoutId id="2147484661" r:id="rId15"/>
    <p:sldLayoutId id="2147484662" r:id="rId16"/>
  </p:sldLayoutIdLst>
  <p:hf sldNum="0" hdr="0" ftr="0"/>
  <p:txStyles>
    <p:titleStyle>
      <a:lvl1pPr algn="l" defTabSz="914332" rtl="0" eaLnBrk="1" latinLnBrk="0" hangingPunct="1">
        <a:lnSpc>
          <a:spcPct val="90000"/>
        </a:lnSpc>
        <a:spcBef>
          <a:spcPct val="0"/>
        </a:spcBef>
        <a:buNone/>
        <a:defRPr sz="3000" b="1" kern="0" spc="0" baseline="0">
          <a:solidFill>
            <a:schemeClr val="tx1">
              <a:lumMod val="95000"/>
              <a:lumOff val="5000"/>
            </a:schemeClr>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lumMod val="95000"/>
              <a:lumOff val="5000"/>
            </a:schemeClr>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lumMod val="95000"/>
              <a:lumOff val="5000"/>
            </a:schemeClr>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2880">
          <p15:clr>
            <a:srgbClr val="F26B43"/>
          </p15:clr>
        </p15:guide>
        <p15:guide id="9" orient="horz" pos="527">
          <p15:clr>
            <a:srgbClr val="F26B43"/>
          </p15:clr>
        </p15:guide>
        <p15:guide id="10" pos="226">
          <p15:clr>
            <a:srgbClr val="F26B43"/>
          </p15:clr>
        </p15:guide>
        <p15:guide id="11" pos="5534">
          <p15:clr>
            <a:srgbClr val="F26B43"/>
          </p15:clr>
        </p15:guide>
        <p15:guide id="12" orient="horz" pos="4179">
          <p15:clr>
            <a:srgbClr val="F26B43"/>
          </p15:clr>
        </p15:guide>
        <p15:guide id="13" orient="horz" pos="4111">
          <p15:clr>
            <a:srgbClr val="F26B43"/>
          </p15:clr>
        </p15:guide>
        <p15:guide id="14" orient="horz" pos="1095">
          <p15:clr>
            <a:srgbClr val="F26B43"/>
          </p15:clr>
        </p15:guide>
      </p15:sldGuideLst>
    </p:ext>
  </p:extLst>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359999" y="384250"/>
            <a:ext cx="6877709" cy="1147968"/>
          </a:xfrm>
          <a:prstGeom prst="rect">
            <a:avLst/>
          </a:prstGeom>
        </p:spPr>
        <p:txBody>
          <a:bodyPr vert="horz" lIns="0" tIns="45720" rIns="0" bIns="45720" rtlCol="0" anchor="ctr">
            <a:normAutofit/>
          </a:bodyPr>
          <a:lstStyle/>
          <a:p>
            <a:r>
              <a:rPr lang="sv-SE" dirty="0"/>
              <a:t>Klicka här för att ändra format</a:t>
            </a:r>
          </a:p>
        </p:txBody>
      </p:sp>
      <p:sp>
        <p:nvSpPr>
          <p:cNvPr id="3" name="Text Placeholder 2"/>
          <p:cNvSpPr>
            <a:spLocks noGrp="1"/>
          </p:cNvSpPr>
          <p:nvPr>
            <p:ph type="body" idx="1"/>
          </p:nvPr>
        </p:nvSpPr>
        <p:spPr>
          <a:xfrm>
            <a:off x="792000" y="1744653"/>
            <a:ext cx="7560000" cy="4032000"/>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8" name="textruta 7">
            <a:extLst>
              <a:ext uri="{FF2B5EF4-FFF2-40B4-BE49-F238E27FC236}">
                <a16:creationId xmlns:a16="http://schemas.microsoft.com/office/drawing/2014/main" id="{CAEB2E3D-92F2-44E1-BB5F-C8FAE387A996}"/>
              </a:ext>
            </a:extLst>
          </p:cNvPr>
          <p:cNvSpPr txBox="1"/>
          <p:nvPr userDrawn="1"/>
        </p:nvSpPr>
        <p:spPr>
          <a:xfrm>
            <a:off x="360000" y="6376989"/>
            <a:ext cx="648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9" name="Bildobjekt 8" descr="Logo" title="Logo">
            <a:extLst>
              <a:ext uri="{FF2B5EF4-FFF2-40B4-BE49-F238E27FC236}">
                <a16:creationId xmlns:a16="http://schemas.microsoft.com/office/drawing/2014/main" id="{DABC6D15-E133-4876-AFB9-F9597237B38E}"/>
              </a:ext>
            </a:extLst>
          </p:cNvPr>
          <p:cNvPicPr>
            <a:picLocks noChangeAspect="1"/>
          </p:cNvPicPr>
          <p:nvPr userDrawn="1"/>
        </p:nvPicPr>
        <p:blipFill>
          <a:blip r:embed="rId18"/>
          <a:stretch>
            <a:fillRect/>
          </a:stretch>
        </p:blipFill>
        <p:spPr>
          <a:xfrm>
            <a:off x="7616264" y="387938"/>
            <a:ext cx="1152244" cy="384081"/>
          </a:xfrm>
          <a:prstGeom prst="rect">
            <a:avLst/>
          </a:prstGeom>
        </p:spPr>
      </p:pic>
      <p:sp>
        <p:nvSpPr>
          <p:cNvPr id="7" name="Platshållare för bildnummer 4">
            <a:extLst>
              <a:ext uri="{FF2B5EF4-FFF2-40B4-BE49-F238E27FC236}">
                <a16:creationId xmlns:a16="http://schemas.microsoft.com/office/drawing/2014/main" id="{4FDB38E2-C01D-48F1-9486-D94E72A26868}"/>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2882891716"/>
      </p:ext>
    </p:extLst>
  </p:cSld>
  <p:clrMap bg1="lt1" tx1="dk1" bg2="lt2" tx2="dk2" accent1="accent1" accent2="accent2" accent3="accent3" accent4="accent4" accent5="accent5" accent6="accent6" hlink="hlink" folHlink="folHlink"/>
  <p:sldLayoutIdLst>
    <p:sldLayoutId id="2147484664" r:id="rId1"/>
    <p:sldLayoutId id="2147484665" r:id="rId2"/>
    <p:sldLayoutId id="2147484666" r:id="rId3"/>
    <p:sldLayoutId id="2147484667" r:id="rId4"/>
    <p:sldLayoutId id="2147484668" r:id="rId5"/>
    <p:sldLayoutId id="2147484669" r:id="rId6"/>
    <p:sldLayoutId id="2147484670" r:id="rId7"/>
    <p:sldLayoutId id="2147484671" r:id="rId8"/>
    <p:sldLayoutId id="2147484672" r:id="rId9"/>
    <p:sldLayoutId id="2147484673" r:id="rId10"/>
    <p:sldLayoutId id="2147484674" r:id="rId11"/>
    <p:sldLayoutId id="2147484675" r:id="rId12"/>
    <p:sldLayoutId id="2147484676" r:id="rId13"/>
    <p:sldLayoutId id="2147484677" r:id="rId14"/>
    <p:sldLayoutId id="2147484678" r:id="rId15"/>
    <p:sldLayoutId id="2147484679" r:id="rId16"/>
  </p:sldLayoutIdLst>
  <p:hf sldNum="0" hdr="0" ftr="0"/>
  <p:txStyles>
    <p:titleStyle>
      <a:lvl1pPr algn="l" defTabSz="914332" rtl="0" eaLnBrk="1" latinLnBrk="0" hangingPunct="1">
        <a:lnSpc>
          <a:spcPct val="90000"/>
        </a:lnSpc>
        <a:spcBef>
          <a:spcPct val="0"/>
        </a:spcBef>
        <a:buNone/>
        <a:defRPr sz="3000" b="1" kern="0" spc="0" baseline="0">
          <a:solidFill>
            <a:schemeClr val="tx1">
              <a:lumMod val="95000"/>
              <a:lumOff val="5000"/>
            </a:schemeClr>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lumMod val="95000"/>
              <a:lumOff val="5000"/>
            </a:schemeClr>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lumMod val="95000"/>
              <a:lumOff val="5000"/>
            </a:schemeClr>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2880">
          <p15:clr>
            <a:srgbClr val="F26B43"/>
          </p15:clr>
        </p15:guide>
        <p15:guide id="9" orient="horz" pos="527">
          <p15:clr>
            <a:srgbClr val="F26B43"/>
          </p15:clr>
        </p15:guide>
        <p15:guide id="10" pos="226">
          <p15:clr>
            <a:srgbClr val="F26B43"/>
          </p15:clr>
        </p15:guide>
        <p15:guide id="11" pos="5534">
          <p15:clr>
            <a:srgbClr val="F26B43"/>
          </p15:clr>
        </p15:guide>
        <p15:guide id="12" orient="horz" pos="4179">
          <p15:clr>
            <a:srgbClr val="F26B43"/>
          </p15:clr>
        </p15:guide>
        <p15:guide id="13" orient="horz" pos="4111">
          <p15:clr>
            <a:srgbClr val="F26B43"/>
          </p15:clr>
        </p15:guide>
        <p15:guide id="14" orient="horz" pos="1095">
          <p15:clr>
            <a:srgbClr val="F26B43"/>
          </p15:clr>
        </p15:guide>
      </p15:sldGuideLst>
    </p:ext>
  </p:extLst>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359999" y="384250"/>
            <a:ext cx="6877709" cy="1147968"/>
          </a:xfrm>
          <a:prstGeom prst="rect">
            <a:avLst/>
          </a:prstGeom>
        </p:spPr>
        <p:txBody>
          <a:bodyPr vert="horz" lIns="0" tIns="45720" rIns="0" bIns="45720" rtlCol="0" anchor="ctr">
            <a:normAutofit/>
          </a:bodyPr>
          <a:lstStyle/>
          <a:p>
            <a:r>
              <a:rPr lang="sv-SE" dirty="0"/>
              <a:t>Klicka här för att ändra format</a:t>
            </a:r>
          </a:p>
        </p:txBody>
      </p:sp>
      <p:sp>
        <p:nvSpPr>
          <p:cNvPr id="3" name="Text Placeholder 2"/>
          <p:cNvSpPr>
            <a:spLocks noGrp="1"/>
          </p:cNvSpPr>
          <p:nvPr>
            <p:ph type="body" idx="1"/>
          </p:nvPr>
        </p:nvSpPr>
        <p:spPr>
          <a:xfrm>
            <a:off x="792000" y="1744653"/>
            <a:ext cx="7560000" cy="4032000"/>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8" name="textruta 7">
            <a:extLst>
              <a:ext uri="{FF2B5EF4-FFF2-40B4-BE49-F238E27FC236}">
                <a16:creationId xmlns:a16="http://schemas.microsoft.com/office/drawing/2014/main" id="{CAEB2E3D-92F2-44E1-BB5F-C8FAE387A996}"/>
              </a:ext>
            </a:extLst>
          </p:cNvPr>
          <p:cNvSpPr txBox="1"/>
          <p:nvPr userDrawn="1"/>
        </p:nvSpPr>
        <p:spPr>
          <a:xfrm>
            <a:off x="360000" y="6376989"/>
            <a:ext cx="6480000" cy="144000"/>
          </a:xfrm>
          <a:prstGeom prst="rect">
            <a:avLst/>
          </a:prstGeom>
          <a:noFill/>
        </p:spPr>
        <p:txBody>
          <a:bodyPr wrap="square" lIns="0" tIns="0" rIns="0" bIns="0" rtlCol="0" anchor="ctr" anchorCtr="0">
            <a:noAutofit/>
          </a:bodyPr>
          <a:lstStyle/>
          <a:p>
            <a:r>
              <a:rPr lang="sv-SE" sz="1050" dirty="0"/>
              <a:t>Hållbar stad – öppen för världen</a:t>
            </a:r>
          </a:p>
        </p:txBody>
      </p:sp>
      <p:pic>
        <p:nvPicPr>
          <p:cNvPr id="9" name="Bildobjekt 8" descr="Logo" title="Logo">
            <a:extLst>
              <a:ext uri="{FF2B5EF4-FFF2-40B4-BE49-F238E27FC236}">
                <a16:creationId xmlns:a16="http://schemas.microsoft.com/office/drawing/2014/main" id="{3F4B7959-9D29-4B1E-936A-D721DA4EB573}"/>
              </a:ext>
            </a:extLst>
          </p:cNvPr>
          <p:cNvPicPr>
            <a:picLocks noChangeAspect="1"/>
          </p:cNvPicPr>
          <p:nvPr userDrawn="1"/>
        </p:nvPicPr>
        <p:blipFill>
          <a:blip r:embed="rId18"/>
          <a:stretch>
            <a:fillRect/>
          </a:stretch>
        </p:blipFill>
        <p:spPr>
          <a:xfrm>
            <a:off x="7616264" y="387938"/>
            <a:ext cx="1152244" cy="384081"/>
          </a:xfrm>
          <a:prstGeom prst="rect">
            <a:avLst/>
          </a:prstGeom>
        </p:spPr>
      </p:pic>
      <p:sp>
        <p:nvSpPr>
          <p:cNvPr id="7" name="Platshållare för bildnummer 4">
            <a:extLst>
              <a:ext uri="{FF2B5EF4-FFF2-40B4-BE49-F238E27FC236}">
                <a16:creationId xmlns:a16="http://schemas.microsoft.com/office/drawing/2014/main" id="{980ECA4C-6D3C-430C-8107-332724047F60}"/>
              </a:ext>
            </a:extLst>
          </p:cNvPr>
          <p:cNvSpPr>
            <a:spLocks noGrp="1"/>
          </p:cNvSpPr>
          <p:nvPr>
            <p:ph type="sldNum" sz="quarter" idx="4"/>
          </p:nvPr>
        </p:nvSpPr>
        <p:spPr>
          <a:xfrm>
            <a:off x="8351999" y="6376989"/>
            <a:ext cx="433225" cy="149224"/>
          </a:xfrm>
          <a:prstGeom prst="rect">
            <a:avLst/>
          </a:prstGeom>
        </p:spPr>
        <p:txBody>
          <a:bodyPr vert="horz" lIns="0" tIns="0" rIns="0" bIns="0" rtlCol="0" anchor="ctr"/>
          <a:lstStyle>
            <a:lvl1pPr algn="r">
              <a:defRPr sz="1050" b="1">
                <a:solidFill>
                  <a:schemeClr val="tx1">
                    <a:lumMod val="95000"/>
                    <a:lumOff val="5000"/>
                  </a:schemeClr>
                </a:solidFill>
              </a:defRPr>
            </a:lvl1pPr>
          </a:lstStyle>
          <a:p>
            <a:fld id="{7DC35334-74D0-4DFF-B477-5D14C3FA108D}" type="slidenum">
              <a:rPr lang="sv-SE" smtClean="0"/>
              <a:pPr/>
              <a:t>‹#›</a:t>
            </a:fld>
            <a:endParaRPr lang="sv-SE" dirty="0"/>
          </a:p>
        </p:txBody>
      </p:sp>
    </p:spTree>
    <p:extLst>
      <p:ext uri="{BB962C8B-B14F-4D97-AF65-F5344CB8AC3E}">
        <p14:creationId xmlns:p14="http://schemas.microsoft.com/office/powerpoint/2010/main" val="572653601"/>
      </p:ext>
    </p:extLst>
  </p:cSld>
  <p:clrMap bg1="lt1" tx1="dk1" bg2="lt2" tx2="dk2" accent1="accent1" accent2="accent2" accent3="accent3" accent4="accent4" accent5="accent5" accent6="accent6" hlink="hlink" folHlink="folHlink"/>
  <p:sldLayoutIdLst>
    <p:sldLayoutId id="2147484681" r:id="rId1"/>
    <p:sldLayoutId id="2147484682" r:id="rId2"/>
    <p:sldLayoutId id="2147484683" r:id="rId3"/>
    <p:sldLayoutId id="2147484684" r:id="rId4"/>
    <p:sldLayoutId id="2147484685" r:id="rId5"/>
    <p:sldLayoutId id="2147484686" r:id="rId6"/>
    <p:sldLayoutId id="2147484687" r:id="rId7"/>
    <p:sldLayoutId id="2147484688" r:id="rId8"/>
    <p:sldLayoutId id="2147484689" r:id="rId9"/>
    <p:sldLayoutId id="2147484690" r:id="rId10"/>
    <p:sldLayoutId id="2147484691" r:id="rId11"/>
    <p:sldLayoutId id="2147484692" r:id="rId12"/>
    <p:sldLayoutId id="2147484693" r:id="rId13"/>
    <p:sldLayoutId id="2147484694" r:id="rId14"/>
    <p:sldLayoutId id="2147484695" r:id="rId15"/>
    <p:sldLayoutId id="2147484696" r:id="rId16"/>
  </p:sldLayoutIdLst>
  <p:hf sldNum="0" hdr="0" ftr="0"/>
  <p:txStyles>
    <p:titleStyle>
      <a:lvl1pPr algn="l" defTabSz="914332" rtl="0" eaLnBrk="1" latinLnBrk="0" hangingPunct="1">
        <a:lnSpc>
          <a:spcPct val="90000"/>
        </a:lnSpc>
        <a:spcBef>
          <a:spcPct val="0"/>
        </a:spcBef>
        <a:buNone/>
        <a:defRPr sz="3000" b="1" kern="0" spc="0" baseline="0">
          <a:solidFill>
            <a:schemeClr val="tx1">
              <a:lumMod val="95000"/>
              <a:lumOff val="5000"/>
            </a:schemeClr>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lumMod val="95000"/>
              <a:lumOff val="5000"/>
            </a:schemeClr>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lumMod val="95000"/>
              <a:lumOff val="5000"/>
            </a:schemeClr>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2880">
          <p15:clr>
            <a:srgbClr val="F26B43"/>
          </p15:clr>
        </p15:guide>
        <p15:guide id="9" orient="horz" pos="527">
          <p15:clr>
            <a:srgbClr val="F26B43"/>
          </p15:clr>
        </p15:guide>
        <p15:guide id="10" pos="226">
          <p15:clr>
            <a:srgbClr val="F26B43"/>
          </p15:clr>
        </p15:guide>
        <p15:guide id="11" pos="5534">
          <p15:clr>
            <a:srgbClr val="F26B43"/>
          </p15:clr>
        </p15:guide>
        <p15:guide id="12" orient="horz" pos="4179">
          <p15:clr>
            <a:srgbClr val="F26B43"/>
          </p15:clr>
        </p15:guide>
        <p15:guide id="13" orient="horz" pos="4111">
          <p15:clr>
            <a:srgbClr val="F26B43"/>
          </p15:clr>
        </p15:guide>
        <p15:guide id="14" orient="horz" pos="1095">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3.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hyperlink" Target="https://goteborg.app.stratsys.com/Rappet/EditReport.mvc/Index/1402001?headingKeyIds=3547003"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056287F-6081-435D-9BD0-CBEBE467DAD2}"/>
              </a:ext>
            </a:extLst>
          </p:cNvPr>
          <p:cNvSpPr>
            <a:spLocks noGrp="1"/>
          </p:cNvSpPr>
          <p:nvPr>
            <p:ph type="ctrTitle"/>
          </p:nvPr>
        </p:nvSpPr>
        <p:spPr>
          <a:xfrm>
            <a:off x="801342" y="2617508"/>
            <a:ext cx="7541315" cy="1349829"/>
          </a:xfrm>
        </p:spPr>
        <p:txBody>
          <a:bodyPr/>
          <a:lstStyle/>
          <a:p>
            <a:r>
              <a:rPr lang="sv-SE" dirty="0"/>
              <a:t>Mål för hälso-och arbetsmiljöarbetet</a:t>
            </a:r>
          </a:p>
        </p:txBody>
      </p:sp>
      <p:sp>
        <p:nvSpPr>
          <p:cNvPr id="4" name="Platshållare för text 3">
            <a:extLst>
              <a:ext uri="{FF2B5EF4-FFF2-40B4-BE49-F238E27FC236}">
                <a16:creationId xmlns:a16="http://schemas.microsoft.com/office/drawing/2014/main" id="{D7CDA9B6-0236-4250-9E69-E24E89AC7C71}"/>
              </a:ext>
            </a:extLst>
          </p:cNvPr>
          <p:cNvSpPr>
            <a:spLocks noGrp="1"/>
          </p:cNvSpPr>
          <p:nvPr>
            <p:ph type="body" sz="quarter" idx="11"/>
          </p:nvPr>
        </p:nvSpPr>
        <p:spPr>
          <a:xfrm>
            <a:off x="827876" y="4114538"/>
            <a:ext cx="5704252" cy="251417"/>
          </a:xfrm>
        </p:spPr>
        <p:txBody>
          <a:bodyPr vert="horz" lIns="0" tIns="0" rIns="0" bIns="0" rtlCol="0" anchor="t">
            <a:noAutofit/>
          </a:bodyPr>
          <a:lstStyle/>
          <a:p>
            <a:r>
              <a:rPr lang="sv-SE" dirty="0">
                <a:cs typeface="Arial"/>
              </a:rPr>
              <a:t>Äldre samt vård- och omsorgsförvaltningen</a:t>
            </a:r>
            <a:endParaRPr lang="sv-SE" dirty="0"/>
          </a:p>
        </p:txBody>
      </p:sp>
    </p:spTree>
    <p:extLst>
      <p:ext uri="{BB962C8B-B14F-4D97-AF65-F5344CB8AC3E}">
        <p14:creationId xmlns:p14="http://schemas.microsoft.com/office/powerpoint/2010/main" val="24333998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F496D2C-7A72-4766-83B8-30DAFF5AB5F7}"/>
              </a:ext>
            </a:extLst>
          </p:cNvPr>
          <p:cNvSpPr>
            <a:spLocks noGrp="1"/>
          </p:cNvSpPr>
          <p:nvPr>
            <p:ph type="ctrTitle"/>
          </p:nvPr>
        </p:nvSpPr>
        <p:spPr/>
        <p:txBody>
          <a:bodyPr/>
          <a:lstStyle/>
          <a:p>
            <a:r>
              <a:rPr lang="sv-SE" dirty="0"/>
              <a:t>Kränkande särbehandling/</a:t>
            </a:r>
            <a:br>
              <a:rPr lang="sv-SE" dirty="0"/>
            </a:br>
            <a:r>
              <a:rPr lang="sv-SE" dirty="0"/>
              <a:t>trakasserier och sexuella trakasserier</a:t>
            </a:r>
          </a:p>
        </p:txBody>
      </p:sp>
    </p:spTree>
    <p:extLst>
      <p:ext uri="{BB962C8B-B14F-4D97-AF65-F5344CB8AC3E}">
        <p14:creationId xmlns:p14="http://schemas.microsoft.com/office/powerpoint/2010/main" val="39278392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C1595915-490D-486D-9F5C-7BBBAD6F7D62}"/>
              </a:ext>
            </a:extLst>
          </p:cNvPr>
          <p:cNvSpPr>
            <a:spLocks noGrp="1"/>
          </p:cNvSpPr>
          <p:nvPr>
            <p:ph type="body" sz="quarter" idx="11"/>
          </p:nvPr>
        </p:nvSpPr>
        <p:spPr/>
        <p:txBody>
          <a:bodyPr/>
          <a:lstStyle/>
          <a:p>
            <a:endParaRPr lang="sv-SE"/>
          </a:p>
        </p:txBody>
      </p:sp>
    </p:spTree>
    <p:extLst>
      <p:ext uri="{BB962C8B-B14F-4D97-AF65-F5344CB8AC3E}">
        <p14:creationId xmlns:p14="http://schemas.microsoft.com/office/powerpoint/2010/main" val="42245884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8D21234A-4D30-4B3B-9063-4CCD1B44C7EB}"/>
              </a:ext>
            </a:extLst>
          </p:cNvPr>
          <p:cNvSpPr>
            <a:spLocks noGrp="1"/>
          </p:cNvSpPr>
          <p:nvPr>
            <p:ph type="title"/>
          </p:nvPr>
        </p:nvSpPr>
        <p:spPr/>
        <p:txBody>
          <a:bodyPr/>
          <a:lstStyle/>
          <a:p>
            <a:r>
              <a:rPr lang="sv-SE" dirty="0"/>
              <a:t>Kort instruktion</a:t>
            </a:r>
          </a:p>
        </p:txBody>
      </p:sp>
      <p:sp>
        <p:nvSpPr>
          <p:cNvPr id="4" name="Platshållare för innehåll 3">
            <a:extLst>
              <a:ext uri="{FF2B5EF4-FFF2-40B4-BE49-F238E27FC236}">
                <a16:creationId xmlns:a16="http://schemas.microsoft.com/office/drawing/2014/main" id="{907DB20C-1D07-400B-BCA8-993A22C0EB7F}"/>
              </a:ext>
            </a:extLst>
          </p:cNvPr>
          <p:cNvSpPr>
            <a:spLocks noGrp="1"/>
          </p:cNvSpPr>
          <p:nvPr>
            <p:ph sz="half" idx="1"/>
          </p:nvPr>
        </p:nvSpPr>
        <p:spPr/>
        <p:txBody>
          <a:bodyPr/>
          <a:lstStyle/>
          <a:p>
            <a:r>
              <a:rPr lang="sv-SE" dirty="0"/>
              <a:t>Mallen innehåller 8 </a:t>
            </a:r>
            <a:r>
              <a:rPr lang="sv-SE" dirty="0" err="1"/>
              <a:t>st</a:t>
            </a:r>
            <a:r>
              <a:rPr lang="sv-SE" dirty="0"/>
              <a:t> layoutmallar med tillhörande layouter i olika dekorfärger</a:t>
            </a:r>
          </a:p>
          <a:p>
            <a:r>
              <a:rPr lang="sv-SE" dirty="0"/>
              <a:t>Vill du byta layout väljer du </a:t>
            </a:r>
            <a:r>
              <a:rPr lang="sv-SE" b="1" dirty="0"/>
              <a:t>LAYOUT</a:t>
            </a:r>
            <a:r>
              <a:rPr lang="sv-SE" dirty="0"/>
              <a:t> i fliken </a:t>
            </a:r>
            <a:r>
              <a:rPr lang="sv-SE" b="1" dirty="0"/>
              <a:t>START</a:t>
            </a:r>
          </a:p>
          <a:p>
            <a:endParaRPr lang="sv-SE" dirty="0"/>
          </a:p>
        </p:txBody>
      </p:sp>
      <p:pic>
        <p:nvPicPr>
          <p:cNvPr id="10" name="Platshållare för innehåll 9">
            <a:extLst>
              <a:ext uri="{FF2B5EF4-FFF2-40B4-BE49-F238E27FC236}">
                <a16:creationId xmlns:a16="http://schemas.microsoft.com/office/drawing/2014/main" id="{D74B41ED-BF6A-4DB9-80E9-00EF69A7178A}"/>
              </a:ext>
            </a:extLst>
          </p:cNvPr>
          <p:cNvPicPr>
            <a:picLocks noGrp="1" noChangeAspect="1"/>
          </p:cNvPicPr>
          <p:nvPr>
            <p:ph sz="half" idx="2"/>
          </p:nvPr>
        </p:nvPicPr>
        <p:blipFill rotWithShape="1">
          <a:blip r:embed="rId2" cstate="screen">
            <a:extLst>
              <a:ext uri="{28A0092B-C50C-407E-A947-70E740481C1C}">
                <a14:useLocalDpi xmlns:a14="http://schemas.microsoft.com/office/drawing/2010/main"/>
              </a:ext>
            </a:extLst>
          </a:blip>
          <a:srcRect/>
          <a:stretch/>
        </p:blipFill>
        <p:spPr>
          <a:xfrm>
            <a:off x="4141702" y="1736728"/>
            <a:ext cx="4641936" cy="2778122"/>
          </a:xfrm>
          <a:prstGeom prst="rect">
            <a:avLst/>
          </a:prstGeom>
        </p:spPr>
      </p:pic>
      <p:sp>
        <p:nvSpPr>
          <p:cNvPr id="6" name="Rektangel: rundade hörn 5">
            <a:extLst>
              <a:ext uri="{FF2B5EF4-FFF2-40B4-BE49-F238E27FC236}">
                <a16:creationId xmlns:a16="http://schemas.microsoft.com/office/drawing/2014/main" id="{549C2BE1-7D79-43FC-8B70-CFD4D79AF396}"/>
              </a:ext>
            </a:extLst>
          </p:cNvPr>
          <p:cNvSpPr/>
          <p:nvPr/>
        </p:nvSpPr>
        <p:spPr>
          <a:xfrm>
            <a:off x="4815917" y="1942643"/>
            <a:ext cx="362139" cy="156377"/>
          </a:xfrm>
          <a:prstGeom prst="roundRect">
            <a:avLst/>
          </a:prstGeom>
          <a:noFill/>
          <a:ln>
            <a:solidFill>
              <a:schemeClr val="accent2"/>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7" name="Rektangel 6">
            <a:extLst>
              <a:ext uri="{FF2B5EF4-FFF2-40B4-BE49-F238E27FC236}">
                <a16:creationId xmlns:a16="http://schemas.microsoft.com/office/drawing/2014/main" id="{2296ECB7-4A8E-465A-A797-C795CEBE4DEF}"/>
              </a:ext>
            </a:extLst>
          </p:cNvPr>
          <p:cNvSpPr/>
          <p:nvPr/>
        </p:nvSpPr>
        <p:spPr>
          <a:xfrm>
            <a:off x="3503029" y="3247931"/>
            <a:ext cx="99589" cy="181069"/>
          </a:xfrm>
          <a:prstGeom prst="rect">
            <a:avLst/>
          </a:prstGeom>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cxnSp>
        <p:nvCxnSpPr>
          <p:cNvPr id="8" name="Koppling: vinklad 7">
            <a:extLst>
              <a:ext uri="{FF2B5EF4-FFF2-40B4-BE49-F238E27FC236}">
                <a16:creationId xmlns:a16="http://schemas.microsoft.com/office/drawing/2014/main" id="{5EE2ABFA-D653-4C5E-BF21-FE544991EEF0}"/>
              </a:ext>
            </a:extLst>
          </p:cNvPr>
          <p:cNvCxnSpPr>
            <a:stCxn id="7" idx="3"/>
            <a:endCxn id="6" idx="1"/>
          </p:cNvCxnSpPr>
          <p:nvPr/>
        </p:nvCxnSpPr>
        <p:spPr>
          <a:xfrm flipV="1">
            <a:off x="3602618" y="2020832"/>
            <a:ext cx="1213299" cy="1317634"/>
          </a:xfrm>
          <a:prstGeom prst="bentConnector3">
            <a:avLst>
              <a:gd name="adj1" fmla="val 31944"/>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51351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0AC17E2-7D2C-4EA4-83EB-9648AC3932DA}"/>
              </a:ext>
            </a:extLst>
          </p:cNvPr>
          <p:cNvSpPr>
            <a:spLocks noGrp="1"/>
          </p:cNvSpPr>
          <p:nvPr>
            <p:ph type="title"/>
          </p:nvPr>
        </p:nvSpPr>
        <p:spPr/>
        <p:txBody>
          <a:bodyPr/>
          <a:lstStyle/>
          <a:p>
            <a:r>
              <a:rPr lang="sv-SE" dirty="0"/>
              <a:t>Mål för Hälso- och arbetsmiljöarbetet</a:t>
            </a:r>
          </a:p>
        </p:txBody>
      </p:sp>
      <p:sp>
        <p:nvSpPr>
          <p:cNvPr id="5" name="Content Placeholder 4">
            <a:extLst>
              <a:ext uri="{FF2B5EF4-FFF2-40B4-BE49-F238E27FC236}">
                <a16:creationId xmlns:a16="http://schemas.microsoft.com/office/drawing/2014/main" id="{5D32C800-DF8B-7731-64EC-B0C8067B2AEA}"/>
              </a:ext>
            </a:extLst>
          </p:cNvPr>
          <p:cNvSpPr>
            <a:spLocks noGrp="1"/>
          </p:cNvSpPr>
          <p:nvPr>
            <p:ph idx="11"/>
          </p:nvPr>
        </p:nvSpPr>
        <p:spPr>
          <a:xfrm>
            <a:off x="691261" y="1612739"/>
            <a:ext cx="7551900" cy="4032000"/>
          </a:xfrm>
        </p:spPr>
        <p:txBody>
          <a:bodyPr>
            <a:normAutofit/>
          </a:bodyPr>
          <a:lstStyle/>
          <a:p>
            <a:r>
              <a:rPr lang="sv-SE" dirty="0"/>
              <a:t>Enligt Arbetsmiljöverkets författningssamling AFS 2015:4; Organisatorisk och social arbetsmiljö ska arbetsgivaren ha mål för arbetsmiljöarbetet.</a:t>
            </a:r>
          </a:p>
          <a:p>
            <a:r>
              <a:rPr lang="sv-SE" dirty="0"/>
              <a:t>Förvaltningens mål är följande: </a:t>
            </a:r>
          </a:p>
          <a:p>
            <a:pPr marL="0" indent="0">
              <a:buNone/>
            </a:pPr>
            <a:r>
              <a:rPr lang="sv-SE" b="1" dirty="0">
                <a:effectLst/>
                <a:ea typeface="MS PMincho" panose="02020600040205080304" pitchFamily="18" charset="-128"/>
                <a:cs typeface="Times New Roman" panose="02020603050405020304" pitchFamily="18" charset="0"/>
              </a:rPr>
              <a:t>Arbetsmiljön och arbetsvillkoren för Äldre samt vård- och omsorgsförvaltningens anställda ska förbättras.</a:t>
            </a:r>
          </a:p>
          <a:p>
            <a:r>
              <a:rPr lang="sv-SE" dirty="0"/>
              <a:t>För att kunna arbeta mot detta mål har förvaltningen tagit fram nedan strategi:</a:t>
            </a:r>
          </a:p>
          <a:p>
            <a:pPr marL="0" indent="0">
              <a:buNone/>
            </a:pPr>
            <a:r>
              <a:rPr lang="sv-SE" b="1" dirty="0"/>
              <a:t>Öka förutsättningarna för ett väl fungerande systematiskt hälso- och arbetsmiljöarbete</a:t>
            </a:r>
            <a:endParaRPr lang="sv-SE" dirty="0"/>
          </a:p>
          <a:p>
            <a:endParaRPr lang="en-US" dirty="0"/>
          </a:p>
        </p:txBody>
      </p:sp>
    </p:spTree>
    <p:extLst>
      <p:ext uri="{BB962C8B-B14F-4D97-AF65-F5344CB8AC3E}">
        <p14:creationId xmlns:p14="http://schemas.microsoft.com/office/powerpoint/2010/main" val="33059886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llips 6">
            <a:extLst>
              <a:ext uri="{FF2B5EF4-FFF2-40B4-BE49-F238E27FC236}">
                <a16:creationId xmlns:a16="http://schemas.microsoft.com/office/drawing/2014/main" id="{ACFE9225-8786-46E9-B855-74BD7B817E37}"/>
              </a:ext>
            </a:extLst>
          </p:cNvPr>
          <p:cNvSpPr/>
          <p:nvPr/>
        </p:nvSpPr>
        <p:spPr>
          <a:xfrm>
            <a:off x="2077616" y="2348986"/>
            <a:ext cx="4005941" cy="3143634"/>
          </a:xfrm>
          <a:prstGeom prst="ellipse">
            <a:avLst/>
          </a:prstGeom>
          <a:ln>
            <a:solidFill>
              <a:schemeClr val="tx1"/>
            </a:solidFill>
          </a:ln>
        </p:spPr>
        <p:style>
          <a:lnRef idx="3">
            <a:schemeClr val="lt1"/>
          </a:lnRef>
          <a:fillRef idx="1">
            <a:schemeClr val="accent1"/>
          </a:fillRef>
          <a:effectRef idx="1">
            <a:schemeClr val="accent1"/>
          </a:effectRef>
          <a:fontRef idx="minor">
            <a:schemeClr val="lt1"/>
          </a:fontRef>
        </p:style>
        <p:txBody>
          <a:bodyPr rtlCol="0" anchor="t"/>
          <a:lstStyle/>
          <a:p>
            <a:pPr algn="ctr"/>
            <a:r>
              <a:rPr lang="sv-SE" dirty="0"/>
              <a:t>Organisation </a:t>
            </a:r>
          </a:p>
        </p:txBody>
      </p:sp>
      <p:sp>
        <p:nvSpPr>
          <p:cNvPr id="2" name="Rubrik 1">
            <a:extLst>
              <a:ext uri="{FF2B5EF4-FFF2-40B4-BE49-F238E27FC236}">
                <a16:creationId xmlns:a16="http://schemas.microsoft.com/office/drawing/2014/main" id="{4298097C-9D9C-4A3A-8A63-D576C3784299}"/>
              </a:ext>
            </a:extLst>
          </p:cNvPr>
          <p:cNvSpPr>
            <a:spLocks noGrp="1"/>
          </p:cNvSpPr>
          <p:nvPr>
            <p:ph type="title"/>
          </p:nvPr>
        </p:nvSpPr>
        <p:spPr/>
        <p:txBody>
          <a:bodyPr/>
          <a:lstStyle/>
          <a:p>
            <a:r>
              <a:rPr lang="sv-SE" dirty="0"/>
              <a:t>Mål för arbetsmiljöarbetet</a:t>
            </a:r>
          </a:p>
        </p:txBody>
      </p:sp>
      <p:sp>
        <p:nvSpPr>
          <p:cNvPr id="3" name="Platshållare för innehåll 2">
            <a:extLst>
              <a:ext uri="{FF2B5EF4-FFF2-40B4-BE49-F238E27FC236}">
                <a16:creationId xmlns:a16="http://schemas.microsoft.com/office/drawing/2014/main" id="{0C8AA5CB-0C0A-4C16-AF22-B55548EFE308}"/>
              </a:ext>
            </a:extLst>
          </p:cNvPr>
          <p:cNvSpPr>
            <a:spLocks noGrp="1"/>
          </p:cNvSpPr>
          <p:nvPr>
            <p:ph idx="11"/>
          </p:nvPr>
        </p:nvSpPr>
        <p:spPr>
          <a:ln>
            <a:noFill/>
          </a:ln>
        </p:spPr>
        <p:txBody>
          <a:bodyPr/>
          <a:lstStyle/>
          <a:p>
            <a:r>
              <a:rPr lang="sv-SE" dirty="0"/>
              <a:t>Alla nivåer i organisationen kommer arbeta med olika åtgärder för att nå målet. </a:t>
            </a:r>
          </a:p>
          <a:p>
            <a:pPr marL="0" indent="0">
              <a:buNone/>
            </a:pPr>
            <a:endParaRPr lang="sv-SE" dirty="0"/>
          </a:p>
        </p:txBody>
      </p:sp>
      <p:sp>
        <p:nvSpPr>
          <p:cNvPr id="5" name="Ellips 4">
            <a:extLst>
              <a:ext uri="{FF2B5EF4-FFF2-40B4-BE49-F238E27FC236}">
                <a16:creationId xmlns:a16="http://schemas.microsoft.com/office/drawing/2014/main" id="{DFDA6BC4-2112-42F4-8110-4C0A66BECFF8}"/>
              </a:ext>
            </a:extLst>
          </p:cNvPr>
          <p:cNvSpPr/>
          <p:nvPr/>
        </p:nvSpPr>
        <p:spPr>
          <a:xfrm>
            <a:off x="2366864" y="3247054"/>
            <a:ext cx="3265714" cy="1897224"/>
          </a:xfrm>
          <a:prstGeom prst="ellipse">
            <a:avLst/>
          </a:prstGeom>
          <a:ln>
            <a:solidFill>
              <a:schemeClr val="tx1"/>
            </a:solidFill>
          </a:ln>
        </p:spPr>
        <p:style>
          <a:lnRef idx="3">
            <a:schemeClr val="lt1"/>
          </a:lnRef>
          <a:fillRef idx="1">
            <a:schemeClr val="accent1"/>
          </a:fillRef>
          <a:effectRef idx="1">
            <a:schemeClr val="accent1"/>
          </a:effectRef>
          <a:fontRef idx="minor">
            <a:schemeClr val="lt1"/>
          </a:fontRef>
        </p:style>
        <p:txBody>
          <a:bodyPr rtlCol="0" anchor="t"/>
          <a:lstStyle/>
          <a:p>
            <a:pPr algn="ctr"/>
            <a:r>
              <a:rPr lang="sv-SE" dirty="0"/>
              <a:t>Grupp </a:t>
            </a:r>
          </a:p>
        </p:txBody>
      </p:sp>
      <p:sp>
        <p:nvSpPr>
          <p:cNvPr id="6" name="Ellips 5">
            <a:extLst>
              <a:ext uri="{FF2B5EF4-FFF2-40B4-BE49-F238E27FC236}">
                <a16:creationId xmlns:a16="http://schemas.microsoft.com/office/drawing/2014/main" id="{5D2D2CCC-89F3-465E-BE2F-E88CBDE96157}"/>
              </a:ext>
            </a:extLst>
          </p:cNvPr>
          <p:cNvSpPr/>
          <p:nvPr/>
        </p:nvSpPr>
        <p:spPr>
          <a:xfrm>
            <a:off x="3026227" y="4051438"/>
            <a:ext cx="1946987" cy="906624"/>
          </a:xfrm>
          <a:prstGeom prst="ellipse">
            <a:avLst/>
          </a:prstGeom>
          <a:ln>
            <a:solidFill>
              <a:schemeClr val="tx1"/>
            </a:solidFill>
          </a:ln>
        </p:spPr>
        <p:style>
          <a:lnRef idx="3">
            <a:schemeClr val="lt1"/>
          </a:lnRef>
          <a:fillRef idx="1">
            <a:schemeClr val="accent1"/>
          </a:fillRef>
          <a:effectRef idx="1">
            <a:schemeClr val="accent1"/>
          </a:effectRef>
          <a:fontRef idx="minor">
            <a:schemeClr val="lt1"/>
          </a:fontRef>
        </p:style>
        <p:txBody>
          <a:bodyPr rtlCol="0" anchor="ctr"/>
          <a:lstStyle/>
          <a:p>
            <a:pPr algn="ctr"/>
            <a:r>
              <a:rPr lang="sv-SE" dirty="0"/>
              <a:t>Individ</a:t>
            </a:r>
          </a:p>
        </p:txBody>
      </p:sp>
    </p:spTree>
    <p:extLst>
      <p:ext uri="{BB962C8B-B14F-4D97-AF65-F5344CB8AC3E}">
        <p14:creationId xmlns:p14="http://schemas.microsoft.com/office/powerpoint/2010/main" val="33452457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3D3ADBC-4731-46EA-A226-22E721D3D166}"/>
              </a:ext>
            </a:extLst>
          </p:cNvPr>
          <p:cNvSpPr>
            <a:spLocks noGrp="1"/>
          </p:cNvSpPr>
          <p:nvPr>
            <p:ph type="title"/>
          </p:nvPr>
        </p:nvSpPr>
        <p:spPr/>
        <p:txBody>
          <a:bodyPr/>
          <a:lstStyle/>
          <a:p>
            <a:r>
              <a:rPr lang="sv-SE" dirty="0"/>
              <a:t>Aktiviteter för att nå målet</a:t>
            </a:r>
          </a:p>
        </p:txBody>
      </p:sp>
      <p:sp>
        <p:nvSpPr>
          <p:cNvPr id="4" name="Platshållare för innehåll 3">
            <a:extLst>
              <a:ext uri="{FF2B5EF4-FFF2-40B4-BE49-F238E27FC236}">
                <a16:creationId xmlns:a16="http://schemas.microsoft.com/office/drawing/2014/main" id="{77A80BA1-EE0A-4BEA-8F28-5E8C3CE2076C}"/>
              </a:ext>
            </a:extLst>
          </p:cNvPr>
          <p:cNvSpPr>
            <a:spLocks noGrp="1"/>
          </p:cNvSpPr>
          <p:nvPr>
            <p:ph idx="11"/>
          </p:nvPr>
        </p:nvSpPr>
        <p:spPr>
          <a:xfrm>
            <a:off x="434949" y="1745433"/>
            <a:ext cx="7551900" cy="4032000"/>
          </a:xfrm>
        </p:spPr>
        <p:txBody>
          <a:bodyPr vert="horz" lIns="0" tIns="0" rIns="0" bIns="0" rtlCol="0" anchor="t">
            <a:normAutofit/>
          </a:bodyPr>
          <a:lstStyle/>
          <a:p>
            <a:pPr marL="229870" indent="-229870"/>
            <a:r>
              <a:rPr lang="sv-SE" sz="1800" dirty="0"/>
              <a:t>Diskutera målet och strategin. Vad kan det innebära för er enhet, vad är det ni behöver arbeta med för ett få ett ännu mer välfungerande systematiskt hälso- och arbetsmiljöarbete hos er? Som stöd kan ni använda nedan frågor:</a:t>
            </a:r>
          </a:p>
          <a:p>
            <a:pPr marL="0" indent="0">
              <a:buNone/>
            </a:pPr>
            <a:r>
              <a:rPr lang="sv-SE" sz="1800" dirty="0"/>
              <a:t>	- Har vi en regelbunden dialog om vår arbetsmiljö? </a:t>
            </a:r>
            <a:endParaRPr lang="sv-SE" sz="1800" dirty="0">
              <a:cs typeface="Arial"/>
            </a:endParaRPr>
          </a:p>
          <a:p>
            <a:pPr marL="0" indent="0">
              <a:buNone/>
            </a:pPr>
            <a:r>
              <a:rPr lang="sv-SE" sz="1800" dirty="0"/>
              <a:t>	- Tar alla ansvar för att bidra till en god arbetsmiljö?</a:t>
            </a:r>
          </a:p>
          <a:p>
            <a:pPr marL="0" indent="0">
              <a:buNone/>
            </a:pPr>
            <a:r>
              <a:rPr lang="sv-SE" sz="1800" dirty="0"/>
              <a:t>	- Arbetar vi med vår handlingsplan regelbundet och 	  	säkerställer att åtgärder genomförs?</a:t>
            </a:r>
          </a:p>
          <a:p>
            <a:pPr marL="0" indent="0">
              <a:buNone/>
            </a:pPr>
            <a:r>
              <a:rPr lang="sv-SE" sz="1800" dirty="0"/>
              <a:t>	- Har vi dialog om våra arbetsskador och tillbud, i syfte att ta 	fram åtgärder för att minska risken att de inträffar igen?</a:t>
            </a:r>
          </a:p>
          <a:p>
            <a:pPr marL="0" indent="0">
              <a:buNone/>
            </a:pPr>
            <a:endParaRPr lang="sv-SE" dirty="0"/>
          </a:p>
          <a:p>
            <a:pPr marL="0" indent="0">
              <a:buNone/>
            </a:pPr>
            <a:endParaRPr lang="sv-SE" dirty="0">
              <a:cs typeface="Arial" panose="020B0604020202020204"/>
            </a:endParaRPr>
          </a:p>
        </p:txBody>
      </p:sp>
    </p:spTree>
    <p:extLst>
      <p:ext uri="{BB962C8B-B14F-4D97-AF65-F5344CB8AC3E}">
        <p14:creationId xmlns:p14="http://schemas.microsoft.com/office/powerpoint/2010/main" val="3122595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3CE5C37-CEFF-4114-A0DC-BF172CED9463}"/>
              </a:ext>
            </a:extLst>
          </p:cNvPr>
          <p:cNvSpPr>
            <a:spLocks noGrp="1"/>
          </p:cNvSpPr>
          <p:nvPr>
            <p:ph type="title"/>
          </p:nvPr>
        </p:nvSpPr>
        <p:spPr>
          <a:xfrm>
            <a:off x="359999" y="384250"/>
            <a:ext cx="6877709" cy="1147968"/>
          </a:xfrm>
        </p:spPr>
        <p:txBody>
          <a:bodyPr anchor="ctr">
            <a:normAutofit/>
          </a:bodyPr>
          <a:lstStyle/>
          <a:p>
            <a:r>
              <a:rPr lang="sv-SE" dirty="0"/>
              <a:t>Frisk- och riskfaktorer</a:t>
            </a:r>
          </a:p>
        </p:txBody>
      </p:sp>
      <p:pic>
        <p:nvPicPr>
          <p:cNvPr id="5" name="Bildobjekt 4">
            <a:extLst>
              <a:ext uri="{FF2B5EF4-FFF2-40B4-BE49-F238E27FC236}">
                <a16:creationId xmlns:a16="http://schemas.microsoft.com/office/drawing/2014/main" id="{B37121DE-63C0-455E-A45C-2E11F5465A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20000" y="2052042"/>
            <a:ext cx="3564000" cy="3564000"/>
          </a:xfrm>
          <a:prstGeom prst="rect">
            <a:avLst/>
          </a:prstGeom>
          <a:noFill/>
        </p:spPr>
      </p:pic>
      <p:sp>
        <p:nvSpPr>
          <p:cNvPr id="3" name="Platshållare för innehåll 2">
            <a:extLst>
              <a:ext uri="{FF2B5EF4-FFF2-40B4-BE49-F238E27FC236}">
                <a16:creationId xmlns:a16="http://schemas.microsoft.com/office/drawing/2014/main" id="{804AD043-F2DC-4F8E-BD55-C5F8843A7924}"/>
              </a:ext>
            </a:extLst>
          </p:cNvPr>
          <p:cNvSpPr>
            <a:spLocks noGrp="1"/>
          </p:cNvSpPr>
          <p:nvPr>
            <p:ph sz="half" idx="10"/>
          </p:nvPr>
        </p:nvSpPr>
        <p:spPr>
          <a:xfrm>
            <a:off x="360000" y="1736728"/>
            <a:ext cx="4302000" cy="4194629"/>
          </a:xfrm>
        </p:spPr>
        <p:txBody>
          <a:bodyPr vert="horz" lIns="0" tIns="0" rIns="0" bIns="0" rtlCol="0" anchor="t">
            <a:normAutofit/>
          </a:bodyPr>
          <a:lstStyle/>
          <a:p>
            <a:pPr marL="0" indent="0">
              <a:buNone/>
            </a:pPr>
            <a:endParaRPr lang="sv-SE" dirty="0">
              <a:cs typeface="Arial"/>
            </a:endParaRPr>
          </a:p>
          <a:p>
            <a:pPr marL="229870" indent="-229870"/>
            <a:r>
              <a:rPr lang="sv-SE" dirty="0"/>
              <a:t>Skriv in eventuella åtgärder i er handlingsplan i </a:t>
            </a:r>
            <a:r>
              <a:rPr lang="sv-SE" dirty="0" err="1"/>
              <a:t>stratsys</a:t>
            </a:r>
            <a:r>
              <a:rPr lang="sv-SE"/>
              <a:t>.</a:t>
            </a:r>
            <a:endParaRPr lang="sv-SE" dirty="0">
              <a:cs typeface="Arial" panose="020B0604020202020204"/>
            </a:endParaRPr>
          </a:p>
        </p:txBody>
      </p:sp>
    </p:spTree>
    <p:extLst>
      <p:ext uri="{BB962C8B-B14F-4D97-AF65-F5344CB8AC3E}">
        <p14:creationId xmlns:p14="http://schemas.microsoft.com/office/powerpoint/2010/main" val="26999173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F496D2C-7A72-4766-83B8-30DAFF5AB5F7}"/>
              </a:ext>
            </a:extLst>
          </p:cNvPr>
          <p:cNvSpPr>
            <a:spLocks noGrp="1"/>
          </p:cNvSpPr>
          <p:nvPr>
            <p:ph type="ctrTitle"/>
          </p:nvPr>
        </p:nvSpPr>
        <p:spPr/>
        <p:txBody>
          <a:bodyPr/>
          <a:lstStyle/>
          <a:p>
            <a:r>
              <a:rPr lang="sv-SE" dirty="0"/>
              <a:t>Förena arbete och föräldraskap</a:t>
            </a:r>
          </a:p>
        </p:txBody>
      </p:sp>
    </p:spTree>
    <p:extLst>
      <p:ext uri="{BB962C8B-B14F-4D97-AF65-F5344CB8AC3E}">
        <p14:creationId xmlns:p14="http://schemas.microsoft.com/office/powerpoint/2010/main" val="2928694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8D59926-78C2-40B4-99D0-07738B724182}"/>
              </a:ext>
            </a:extLst>
          </p:cNvPr>
          <p:cNvSpPr>
            <a:spLocks noGrp="1"/>
          </p:cNvSpPr>
          <p:nvPr>
            <p:ph type="title"/>
          </p:nvPr>
        </p:nvSpPr>
        <p:spPr/>
        <p:txBody>
          <a:bodyPr>
            <a:normAutofit fontScale="90000"/>
          </a:bodyPr>
          <a:lstStyle/>
          <a:p>
            <a:r>
              <a:rPr lang="sv-SE" dirty="0"/>
              <a:t>Möjlighet att förena arbete och föräldraskap </a:t>
            </a:r>
            <a:br>
              <a:rPr lang="sv-SE" dirty="0"/>
            </a:br>
            <a:endParaRPr lang="sv-SE" dirty="0"/>
          </a:p>
        </p:txBody>
      </p:sp>
      <p:sp>
        <p:nvSpPr>
          <p:cNvPr id="3" name="Platshållare för innehåll 2">
            <a:extLst>
              <a:ext uri="{FF2B5EF4-FFF2-40B4-BE49-F238E27FC236}">
                <a16:creationId xmlns:a16="http://schemas.microsoft.com/office/drawing/2014/main" id="{DD24D6D5-6F5C-4B48-B28D-3FB16A0E5F28}"/>
              </a:ext>
            </a:extLst>
          </p:cNvPr>
          <p:cNvSpPr>
            <a:spLocks noGrp="1"/>
          </p:cNvSpPr>
          <p:nvPr>
            <p:ph idx="11"/>
          </p:nvPr>
        </p:nvSpPr>
        <p:spPr/>
        <p:txBody>
          <a:bodyPr vert="horz" lIns="0" tIns="0" rIns="0" bIns="0" rtlCol="0" anchor="t">
            <a:normAutofit/>
          </a:bodyPr>
          <a:lstStyle/>
          <a:p>
            <a:pPr marL="172403" indent="-172403"/>
            <a:r>
              <a:rPr lang="sv-SE" dirty="0">
                <a:solidFill>
                  <a:schemeClr val="tx1"/>
                </a:solidFill>
                <a:cs typeface="Times New Roman"/>
              </a:rPr>
              <a:t>Får föräldralediga information om vad som händer på arbetsplatsen?</a:t>
            </a:r>
          </a:p>
          <a:p>
            <a:pPr marL="172403" indent="-172403"/>
            <a:r>
              <a:rPr lang="sv-SE" dirty="0">
                <a:solidFill>
                  <a:schemeClr val="tx1"/>
                </a:solidFill>
                <a:cs typeface="Times New Roman"/>
              </a:rPr>
              <a:t>Bjuder din arbetsplats med föräldralediga på utbildning, aktiviteter och sociala arrangemang?</a:t>
            </a:r>
            <a:endParaRPr lang="sv-SE" b="0" i="0" dirty="0">
              <a:solidFill>
                <a:schemeClr val="tx1"/>
              </a:solidFill>
              <a:effectLst/>
              <a:cs typeface="Times New Roman"/>
            </a:endParaRPr>
          </a:p>
          <a:p>
            <a:pPr marL="172403" indent="-172403"/>
            <a:r>
              <a:rPr lang="sv-SE" dirty="0">
                <a:solidFill>
                  <a:schemeClr val="tx1"/>
                </a:solidFill>
                <a:cs typeface="Times New Roman"/>
              </a:rPr>
              <a:t>Underlättar arbetsgivaren föräldraledig att komma tillbaka till arbetet?</a:t>
            </a:r>
          </a:p>
          <a:p>
            <a:pPr marL="172403" indent="-172403"/>
            <a:r>
              <a:rPr lang="sv-SE" dirty="0">
                <a:solidFill>
                  <a:schemeClr val="tx1"/>
                </a:solidFill>
                <a:cs typeface="Times New Roman"/>
              </a:rPr>
              <a:t>Försöker vi lägga möten på tider som underlättar för föräldrar att kunna lämna och hämta sina barn från förskola?</a:t>
            </a:r>
          </a:p>
          <a:p>
            <a:pPr marL="0" indent="0">
              <a:buNone/>
            </a:pPr>
            <a:endParaRPr lang="sv-SE" dirty="0">
              <a:solidFill>
                <a:schemeClr val="tx1"/>
              </a:solidFill>
            </a:endParaRPr>
          </a:p>
        </p:txBody>
      </p:sp>
    </p:spTree>
    <p:extLst>
      <p:ext uri="{BB962C8B-B14F-4D97-AF65-F5344CB8AC3E}">
        <p14:creationId xmlns:p14="http://schemas.microsoft.com/office/powerpoint/2010/main" val="515373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493D7D3-C4A9-4DCA-BFF8-ED3527ECBC63}"/>
              </a:ext>
            </a:extLst>
          </p:cNvPr>
          <p:cNvSpPr>
            <a:spLocks noGrp="1"/>
          </p:cNvSpPr>
          <p:nvPr>
            <p:ph type="title"/>
          </p:nvPr>
        </p:nvSpPr>
        <p:spPr>
          <a:xfrm>
            <a:off x="359999" y="384250"/>
            <a:ext cx="6877709" cy="1147968"/>
          </a:xfrm>
        </p:spPr>
        <p:txBody>
          <a:bodyPr anchor="ctr">
            <a:normAutofit/>
          </a:bodyPr>
          <a:lstStyle/>
          <a:p>
            <a:r>
              <a:rPr lang="sv-SE" dirty="0"/>
              <a:t>Frisk- och riskfaktorer</a:t>
            </a:r>
          </a:p>
        </p:txBody>
      </p:sp>
      <p:pic>
        <p:nvPicPr>
          <p:cNvPr id="5" name="Bildobjekt 4">
            <a:extLst>
              <a:ext uri="{FF2B5EF4-FFF2-40B4-BE49-F238E27FC236}">
                <a16:creationId xmlns:a16="http://schemas.microsoft.com/office/drawing/2014/main" id="{0BF9293D-B2FF-4686-A36D-85FB98BE0E0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20000" y="2052042"/>
            <a:ext cx="3564000" cy="3564000"/>
          </a:xfrm>
          <a:prstGeom prst="rect">
            <a:avLst/>
          </a:prstGeom>
          <a:noFill/>
        </p:spPr>
      </p:pic>
      <p:sp>
        <p:nvSpPr>
          <p:cNvPr id="3" name="Platshållare för innehåll 2">
            <a:extLst>
              <a:ext uri="{FF2B5EF4-FFF2-40B4-BE49-F238E27FC236}">
                <a16:creationId xmlns:a16="http://schemas.microsoft.com/office/drawing/2014/main" id="{11933431-46D4-4C02-85A7-03695BF0B8D6}"/>
              </a:ext>
            </a:extLst>
          </p:cNvPr>
          <p:cNvSpPr>
            <a:spLocks noGrp="1"/>
          </p:cNvSpPr>
          <p:nvPr>
            <p:ph sz="half" idx="10"/>
          </p:nvPr>
        </p:nvSpPr>
        <p:spPr>
          <a:xfrm>
            <a:off x="360000" y="1736728"/>
            <a:ext cx="4302000" cy="4194629"/>
          </a:xfrm>
        </p:spPr>
        <p:txBody>
          <a:bodyPr>
            <a:normAutofit/>
          </a:bodyPr>
          <a:lstStyle/>
          <a:p>
            <a:r>
              <a:rPr lang="sv-SE" dirty="0"/>
              <a:t>Har </a:t>
            </a:r>
            <a:r>
              <a:rPr lang="sv-SE"/>
              <a:t>det framkommit några </a:t>
            </a:r>
            <a:r>
              <a:rPr lang="sv-SE" dirty="0"/>
              <a:t>frisk- och riskfaktorer gällande möjlighet att förena arbete och föräldraskap? Skriv in i er </a:t>
            </a:r>
            <a:r>
              <a:rPr lang="sv-SE" dirty="0">
                <a:hlinkClick r:id="rId4"/>
              </a:rPr>
              <a:t>handlingsplan</a:t>
            </a:r>
            <a:r>
              <a:rPr lang="sv-SE" dirty="0"/>
              <a:t> </a:t>
            </a:r>
          </a:p>
        </p:txBody>
      </p:sp>
    </p:spTree>
    <p:extLst>
      <p:ext uri="{BB962C8B-B14F-4D97-AF65-F5344CB8AC3E}">
        <p14:creationId xmlns:p14="http://schemas.microsoft.com/office/powerpoint/2010/main" val="20249765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2AF88E-40BD-46FA-9620-1B3A2654E602}"/>
              </a:ext>
            </a:extLst>
          </p:cNvPr>
          <p:cNvSpPr>
            <a:spLocks noGrp="1"/>
          </p:cNvSpPr>
          <p:nvPr>
            <p:ph type="ctrTitle"/>
          </p:nvPr>
        </p:nvSpPr>
        <p:spPr/>
        <p:txBody>
          <a:bodyPr/>
          <a:lstStyle/>
          <a:p>
            <a:endParaRPr lang="sv-SE"/>
          </a:p>
        </p:txBody>
      </p:sp>
    </p:spTree>
    <p:extLst>
      <p:ext uri="{BB962C8B-B14F-4D97-AF65-F5344CB8AC3E}">
        <p14:creationId xmlns:p14="http://schemas.microsoft.com/office/powerpoint/2010/main" val="724436414"/>
      </p:ext>
    </p:extLst>
  </p:cSld>
  <p:clrMapOvr>
    <a:masterClrMapping/>
  </p:clrMapOvr>
</p:sld>
</file>

<file path=ppt/theme/theme1.xml><?xml version="1.0" encoding="utf-8"?>
<a:theme xmlns:a="http://schemas.openxmlformats.org/drawingml/2006/main" name="Göteborgs Stad – Blå dekor">
  <a:themeElements>
    <a:clrScheme name="Göteborgs Stad mörka">
      <a:dk1>
        <a:sysClr val="windowText" lastClr="000000"/>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Standard 4_3.sv-SE.potx" id="{BD344706-5FFE-4068-9F26-4857117CC30C}" vid="{31F122D0-9E5F-4ED2-8BE9-2758A3B4EAA7}"/>
    </a:ext>
  </a:extLst>
</a:theme>
</file>

<file path=ppt/theme/theme10.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Göteborgs Stad – Mörkblå dekor">
  <a:themeElements>
    <a:clrScheme name="Göteborgs Stad mörka">
      <a:dk1>
        <a:sysClr val="windowText" lastClr="000000"/>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Standard 4_3.sv-SE.potx" id="{BD344706-5FFE-4068-9F26-4857117CC30C}" vid="{0D27010C-709E-4DCA-92EF-E7C06F253202}"/>
    </a:ext>
  </a:extLst>
</a:theme>
</file>

<file path=ppt/theme/theme3.xml><?xml version="1.0" encoding="utf-8"?>
<a:theme xmlns:a="http://schemas.openxmlformats.org/drawingml/2006/main" name="Göteborgs Stad – Röd dekor">
  <a:themeElements>
    <a:clrScheme name="Göteborgs Stad mörka">
      <a:dk1>
        <a:sysClr val="windowText" lastClr="000000"/>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Standard 4_3.sv-SE.potx" id="{BD344706-5FFE-4068-9F26-4857117CC30C}" vid="{82CEE9C0-64C6-4EAA-81FE-27BB8451A921}"/>
    </a:ext>
  </a:extLst>
</a:theme>
</file>

<file path=ppt/theme/theme4.xml><?xml version="1.0" encoding="utf-8"?>
<a:theme xmlns:a="http://schemas.openxmlformats.org/drawingml/2006/main" name="Göteborgs Stad – Turkos dekor">
  <a:themeElements>
    <a:clrScheme name="Göteborgs Stad mörka">
      <a:dk1>
        <a:sysClr val="windowText" lastClr="000000"/>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Standard 4_3.sv-SE.potx" id="{BD344706-5FFE-4068-9F26-4857117CC30C}" vid="{746F36C6-1168-4068-A0E5-BE04496A2D14}"/>
    </a:ext>
  </a:extLst>
</a:theme>
</file>

<file path=ppt/theme/theme5.xml><?xml version="1.0" encoding="utf-8"?>
<a:theme xmlns:a="http://schemas.openxmlformats.org/drawingml/2006/main" name="Göteborgs Stad – Rosa dekor">
  <a:themeElements>
    <a:clrScheme name="Göteborgs Stad mörka">
      <a:dk1>
        <a:sysClr val="windowText" lastClr="000000"/>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Standard 4_3.sv-SE.potx" id="{BD344706-5FFE-4068-9F26-4857117CC30C}" vid="{8557DA96-036C-40F1-95FB-BBD5136B58D2}"/>
    </a:ext>
  </a:extLst>
</a:theme>
</file>

<file path=ppt/theme/theme6.xml><?xml version="1.0" encoding="utf-8"?>
<a:theme xmlns:a="http://schemas.openxmlformats.org/drawingml/2006/main" name="Göteborgs Stad – Grön dekor">
  <a:themeElements>
    <a:clrScheme name="Göteborgs Stad mörka">
      <a:dk1>
        <a:sysClr val="windowText" lastClr="000000"/>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Standard 4_3.sv-SE.potx" id="{BD344706-5FFE-4068-9F26-4857117CC30C}" vid="{B6D5193B-E8D7-46F2-90CC-5316CE1A91DE}"/>
    </a:ext>
  </a:extLst>
</a:theme>
</file>

<file path=ppt/theme/theme7.xml><?xml version="1.0" encoding="utf-8"?>
<a:theme xmlns:a="http://schemas.openxmlformats.org/drawingml/2006/main" name="Göteborgs Stad – Lila dekor">
  <a:themeElements>
    <a:clrScheme name="Göteborgs Stad mörka">
      <a:dk1>
        <a:sysClr val="windowText" lastClr="000000"/>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Standard 4_3.sv-SE.potx" id="{BD344706-5FFE-4068-9F26-4857117CC30C}" vid="{07FD7614-093B-4F78-BDE4-B0559CD396EB}"/>
    </a:ext>
  </a:extLst>
</a:theme>
</file>

<file path=ppt/theme/theme8.xml><?xml version="1.0" encoding="utf-8"?>
<a:theme xmlns:a="http://schemas.openxmlformats.org/drawingml/2006/main" name="Göteborgs Stad – Gul dekor">
  <a:themeElements>
    <a:clrScheme name="Göteborgs Stad mörka">
      <a:dk1>
        <a:sysClr val="windowText" lastClr="000000"/>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Standard 4_3.sv-SE.potx" id="{BD344706-5FFE-4068-9F26-4857117CC30C}" vid="{12790558-4D20-48D2-8084-F9087F02BAAF}"/>
    </a:ext>
  </a:extLst>
</a:theme>
</file>

<file path=ppt/theme/theme9.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327D1FB89B4AB14FA2559FF0B868F47D" ma:contentTypeVersion="2" ma:contentTypeDescription="Skapa ett nytt dokument." ma:contentTypeScope="" ma:versionID="1bc7329d6f6ef79dfb0434cfe4405cf7">
  <xsd:schema xmlns:xsd="http://www.w3.org/2001/XMLSchema" xmlns:xs="http://www.w3.org/2001/XMLSchema" xmlns:p="http://schemas.microsoft.com/office/2006/metadata/properties" xmlns:ns2="b0ce67f5-ab09-467a-970c-06522761ce48" targetNamespace="http://schemas.microsoft.com/office/2006/metadata/properties" ma:root="true" ma:fieldsID="cfcce3049578c4d3425f7185187939ae" ns2:_="">
    <xsd:import namespace="b0ce67f5-ab09-467a-970c-06522761ce48"/>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0ce67f5-ab09-467a-970c-06522761ce4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44D2FD2-89D0-47C1-BD28-46AD3DA67CE7}">
  <ds:schemaRefs>
    <ds:schemaRef ds:uri="http://schemas.microsoft.com/sharepoint/v3/contenttype/forms"/>
  </ds:schemaRefs>
</ds:datastoreItem>
</file>

<file path=customXml/itemProps2.xml><?xml version="1.0" encoding="utf-8"?>
<ds:datastoreItem xmlns:ds="http://schemas.openxmlformats.org/officeDocument/2006/customXml" ds:itemID="{6815B1CE-E2BE-48C9-A342-D0AF27905E3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0ce67f5-ab09-467a-970c-06522761ce4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27C14F4-C70C-414D-AE8C-FA26FBFDA2EF}">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b0ce67f5-ab09-467a-970c-06522761ce48"/>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0</TotalTime>
  <Words>558</Words>
  <Application>Microsoft Office PowerPoint</Application>
  <PresentationFormat>Bildspel på skärmen (4:3)</PresentationFormat>
  <Paragraphs>50</Paragraphs>
  <Slides>12</Slides>
  <Notes>3</Notes>
  <HiddenSlides>5</HiddenSlides>
  <MMClips>0</MMClips>
  <ScaleCrop>false</ScaleCrop>
  <HeadingPairs>
    <vt:vector size="6" baseType="variant">
      <vt:variant>
        <vt:lpstr>Använt teckensnitt</vt:lpstr>
      </vt:variant>
      <vt:variant>
        <vt:i4>4</vt:i4>
      </vt:variant>
      <vt:variant>
        <vt:lpstr>Tema</vt:lpstr>
      </vt:variant>
      <vt:variant>
        <vt:i4>8</vt:i4>
      </vt:variant>
      <vt:variant>
        <vt:lpstr>Bildrubriker</vt:lpstr>
      </vt:variant>
      <vt:variant>
        <vt:i4>12</vt:i4>
      </vt:variant>
    </vt:vector>
  </HeadingPairs>
  <TitlesOfParts>
    <vt:vector size="24" baseType="lpstr">
      <vt:lpstr>Arial</vt:lpstr>
      <vt:lpstr>Arial Black</vt:lpstr>
      <vt:lpstr>Calibri</vt:lpstr>
      <vt:lpstr>Wingdings</vt:lpstr>
      <vt:lpstr>Göteborgs Stad – Blå dekor</vt:lpstr>
      <vt:lpstr>Göteborgs Stad – Mörkblå dekor</vt:lpstr>
      <vt:lpstr>Göteborgs Stad – Röd dekor</vt:lpstr>
      <vt:lpstr>Göteborgs Stad – Turkos dekor</vt:lpstr>
      <vt:lpstr>Göteborgs Stad – Rosa dekor</vt:lpstr>
      <vt:lpstr>Göteborgs Stad – Grön dekor</vt:lpstr>
      <vt:lpstr>Göteborgs Stad – Lila dekor</vt:lpstr>
      <vt:lpstr>Göteborgs Stad – Gul dekor</vt:lpstr>
      <vt:lpstr>Mål för hälso-och arbetsmiljöarbetet</vt:lpstr>
      <vt:lpstr>Mål för Hälso- och arbetsmiljöarbetet</vt:lpstr>
      <vt:lpstr>Mål för arbetsmiljöarbetet</vt:lpstr>
      <vt:lpstr>Aktiviteter för att nå målet</vt:lpstr>
      <vt:lpstr>Frisk- och riskfaktorer</vt:lpstr>
      <vt:lpstr>Förena arbete och föräldraskap</vt:lpstr>
      <vt:lpstr>Möjlighet att förena arbete och föräldraskap  </vt:lpstr>
      <vt:lpstr>Frisk- och riskfaktorer</vt:lpstr>
      <vt:lpstr>PowerPoint-presentation</vt:lpstr>
      <vt:lpstr>Kränkande särbehandling/ trakasserier och sexuella trakasserier</vt:lpstr>
      <vt:lpstr>PowerPoint-presentation</vt:lpstr>
      <vt:lpstr>Kort instruktion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 4:3</dc:title>
  <dc:creator/>
  <cp:lastModifiedBy/>
  <cp:revision>23</cp:revision>
  <dcterms:created xsi:type="dcterms:W3CDTF">2018-04-04T11:53:13Z</dcterms:created>
  <dcterms:modified xsi:type="dcterms:W3CDTF">2024-01-08T14:19:55Z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0x010100327D1FB89B4AB14FA2559FF0B868F47D</vt:lpwstr>
  </property>
</Properties>
</file>